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orbel"/>
      <p:regular r:id="rId14"/>
      <p:bold r:id="rId15"/>
      <p:italic r:id="rId16"/>
      <p:boldItalic r:id="rId17"/>
    </p:embeddedFont>
    <p:embeddedFont>
      <p:font typeface="Love Ya Like A Sister"/>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Corbel-bold.fntdata"/><Relationship Id="rId14" Type="http://schemas.openxmlformats.org/officeDocument/2006/relationships/font" Target="fonts/Corbel-regular.fntdata"/><Relationship Id="rId17" Type="http://schemas.openxmlformats.org/officeDocument/2006/relationships/font" Target="fonts/Corbel-boldItalic.fntdata"/><Relationship Id="rId16" Type="http://schemas.openxmlformats.org/officeDocument/2006/relationships/font" Target="fonts/Corbel-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oveYaLikeASis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6" name="Shape 1426"/>
        <p:cNvGrpSpPr/>
        <p:nvPr/>
      </p:nvGrpSpPr>
      <p:grpSpPr>
        <a:xfrm>
          <a:off x="0" y="0"/>
          <a:ext cx="0" cy="0"/>
          <a:chOff x="0" y="0"/>
          <a:chExt cx="0" cy="0"/>
        </a:xfrm>
      </p:grpSpPr>
      <p:sp>
        <p:nvSpPr>
          <p:cNvPr id="1427" name="Google Shape;1427;g781bf1f123_0_13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g781bf1f123_0_1390: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1" name="Shape 1441"/>
        <p:cNvGrpSpPr/>
        <p:nvPr/>
      </p:nvGrpSpPr>
      <p:grpSpPr>
        <a:xfrm>
          <a:off x="0" y="0"/>
          <a:ext cx="0" cy="0"/>
          <a:chOff x="0" y="0"/>
          <a:chExt cx="0" cy="0"/>
        </a:xfrm>
      </p:grpSpPr>
      <p:sp>
        <p:nvSpPr>
          <p:cNvPr id="1442" name="Google Shape;1442;g781bf1f123_0_27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Bats are not rodents, they are in their own mammalian order called Chiroptera, which means “hand-wing.” </a:t>
            </a:r>
            <a:endParaRPr sz="1100">
              <a:solidFill>
                <a:schemeClr val="dk1"/>
              </a:solidFill>
            </a:endParaRPr>
          </a:p>
          <a:p>
            <a:pPr indent="0" lvl="0" marL="0" rtl="0" algn="l">
              <a:spcBef>
                <a:spcPts val="0"/>
              </a:spcBef>
              <a:spcAft>
                <a:spcPts val="0"/>
              </a:spcAft>
              <a:buNone/>
            </a:pPr>
            <a:r>
              <a:t/>
            </a:r>
            <a:endParaRPr/>
          </a:p>
        </p:txBody>
      </p:sp>
      <p:sp>
        <p:nvSpPr>
          <p:cNvPr id="1443" name="Google Shape;1443;g781bf1f123_0_2780: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7" name="Shape 1447"/>
        <p:cNvGrpSpPr/>
        <p:nvPr/>
      </p:nvGrpSpPr>
      <p:grpSpPr>
        <a:xfrm>
          <a:off x="0" y="0"/>
          <a:ext cx="0" cy="0"/>
          <a:chOff x="0" y="0"/>
          <a:chExt cx="0" cy="0"/>
        </a:xfrm>
      </p:grpSpPr>
      <p:sp>
        <p:nvSpPr>
          <p:cNvPr id="1448" name="Google Shape;1448;g781bf1f123_0_28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Only vampire bats, found in the tropics, drink blood. They make a small incision with their sharp teeth and lap up the blood with their tongues. Most vampire bats feed from sleeping mammals or birds. Vampire bats drink about one ounce of blood per meal. Most bat species eat fruit, insects, and flower nectar. Not so scary!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49" name="Google Shape;1449;g781bf1f123_0_2801: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3" name="Shape 1453"/>
        <p:cNvGrpSpPr/>
        <p:nvPr/>
      </p:nvGrpSpPr>
      <p:grpSpPr>
        <a:xfrm>
          <a:off x="0" y="0"/>
          <a:ext cx="0" cy="0"/>
          <a:chOff x="0" y="0"/>
          <a:chExt cx="0" cy="0"/>
        </a:xfrm>
      </p:grpSpPr>
      <p:sp>
        <p:nvSpPr>
          <p:cNvPr id="1454" name="Google Shape;1454;g781bf1f123_0_28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Bats can definitely see, and most have pretty good eyesight!  All bats also have a “super sense” called echolocation. Echolocation calls are so high pitched that humans cannot hear them. The sound waves of the call bounce off surrounding objects, and then back to the bat. The bat is able to sense how far away the object is!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55" name="Google Shape;1455;g781bf1f123_0_2806: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9" name="Shape 1459"/>
        <p:cNvGrpSpPr/>
        <p:nvPr/>
      </p:nvGrpSpPr>
      <p:grpSpPr>
        <a:xfrm>
          <a:off x="0" y="0"/>
          <a:ext cx="0" cy="0"/>
          <a:chOff x="0" y="0"/>
          <a:chExt cx="0" cy="0"/>
        </a:xfrm>
      </p:grpSpPr>
      <p:sp>
        <p:nvSpPr>
          <p:cNvPr id="1460" name="Google Shape;1460;g781bf1f123_0_28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You cannot tell if a bat or other mammal has rabies just by looking at it. Rabies can only be confirmed by laboratory testing. In a given year, the Rhode Island Department of Health may test between 100 and 200 bats for rabies. The average infection rate in a given year, and over a ten year period is about 4 percent. If one bat tests positive for rabies it does not mean all the bats in the colony also have rabies. A bat that is found on the ground and can be easily captured may be sick or injured. Do not attempt to pick up or catch a bat with bare hands. Sick or injured bats are not aggressive but are likely to bite in self-defense if handled. If it is absolutely necessary to capture or secure the bat, only do so using leather work gloves or in such a way as the bat is not handled at all. When disturbed, whether sick or not, a bat will open its mouth and make a loud “clicking” or squeaking sound. Any bat that is found within a home, especially a bedroom, or where there are pets, or a person who is unable to communicate that they have had contact with the bat should be tested for rabies. Do not immediately release a bat which was captured or found within a home. Contact the Rhode Island Department of Health Rabies Hotline (401-222-2577) for instructions. Do not allow a bat to escape, particularly if in a situation as described above. Only if the bat tests positive for rabies will vaccine treatment be recommended.</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61" name="Google Shape;1461;g781bf1f123_0_2811: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5" name="Shape 1465"/>
        <p:cNvGrpSpPr/>
        <p:nvPr/>
      </p:nvGrpSpPr>
      <p:grpSpPr>
        <a:xfrm>
          <a:off x="0" y="0"/>
          <a:ext cx="0" cy="0"/>
          <a:chOff x="0" y="0"/>
          <a:chExt cx="0" cy="0"/>
        </a:xfrm>
      </p:grpSpPr>
      <p:sp>
        <p:nvSpPr>
          <p:cNvPr id="1466" name="Google Shape;1466;g781bf1f123_0_27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Bats do not fly towards people with long hair on purpose. Bats are shy animals, and are probably pretty scared of you! They may swoop over you while foraging for insects at night. There may be some bugs flying over you that the bats are attracted to. The bats aren’t aiming for you!</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67" name="Google Shape;1467;g781bf1f123_0_2796: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1" name="Shape 1471"/>
        <p:cNvGrpSpPr/>
        <p:nvPr/>
      </p:nvGrpSpPr>
      <p:grpSpPr>
        <a:xfrm>
          <a:off x="0" y="0"/>
          <a:ext cx="0" cy="0"/>
          <a:chOff x="0" y="0"/>
          <a:chExt cx="0" cy="0"/>
        </a:xfrm>
      </p:grpSpPr>
      <p:sp>
        <p:nvSpPr>
          <p:cNvPr id="1472" name="Google Shape;1472;g781bf1f123_0_28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Bats aren’t great at counting, but if “The Count” tried to count the number of bugs a bat ate in one night, he would get very tired! Insect-eating bats can munch between 2,000 and 6,000 bugs in one night! Ah, ah, ah!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73" name="Google Shape;1473;g781bf1f123_0_2821: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7" name="Shape 1477"/>
        <p:cNvGrpSpPr/>
        <p:nvPr/>
      </p:nvGrpSpPr>
      <p:grpSpPr>
        <a:xfrm>
          <a:off x="0" y="0"/>
          <a:ext cx="0" cy="0"/>
          <a:chOff x="0" y="0"/>
          <a:chExt cx="0" cy="0"/>
        </a:xfrm>
      </p:grpSpPr>
      <p:sp>
        <p:nvSpPr>
          <p:cNvPr id="1478" name="Google Shape;1478;g781bf1f123_0_28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Bats don’t fight crime like Batman, but they are very beneficial to the environment and human populations. Bats fill lots of niches in the environment, and are important pollinators, seed dispersers, and critical insectivores. They can eat up to 1,000 insects per hour, and some eat half their body weight in one night! They eat lots of mosquitoes, moths, and beetles. They are a natural form of pest control. Bats are especially important to farmers because they eat moths and beetles that could damage food crops.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79" name="Google Shape;1479;g781bf1f123_0_2827:notes"/>
          <p:cNvSpPr/>
          <p:nvPr>
            <p:ph idx="2" type="sldImg"/>
          </p:nvPr>
        </p:nvSpPr>
        <p:spPr>
          <a:xfrm>
            <a:off x="381794" y="685800"/>
            <a:ext cx="6094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2107" y="1428750"/>
            <a:ext cx="6859800" cy="20001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41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58" name="Google Shape;58;p14"/>
          <p:cNvGrpSpPr/>
          <p:nvPr/>
        </p:nvGrpSpPr>
        <p:grpSpPr>
          <a:xfrm>
            <a:off x="1188926" y="3543276"/>
            <a:ext cx="6475870" cy="48016"/>
            <a:chOff x="-4110038" y="2703513"/>
            <a:chExt cx="17394226" cy="160374"/>
          </a:xfrm>
        </p:grpSpPr>
        <p:sp>
          <p:nvSpPr>
            <p:cNvPr id="59" name="Google Shape;59;p14"/>
            <p:cNvSpPr/>
            <p:nvPr/>
          </p:nvSpPr>
          <p:spPr>
            <a:xfrm>
              <a:off x="12815888" y="2768600"/>
              <a:ext cx="468300" cy="18900"/>
            </a:xfrm>
            <a:custGeom>
              <a:rect b="b" l="l" r="r" t="t"/>
              <a:pathLst>
                <a:path extrusionOk="0" h="120000" w="120000">
                  <a:moveTo>
                    <a:pt x="10327" y="75000"/>
                  </a:moveTo>
                  <a:lnTo>
                    <a:pt x="10327" y="75000"/>
                  </a:lnTo>
                  <a:cubicBezTo>
                    <a:pt x="20655" y="75000"/>
                    <a:pt x="29016" y="105000"/>
                    <a:pt x="25573" y="105000"/>
                  </a:cubicBezTo>
                  <a:cubicBezTo>
                    <a:pt x="46229" y="90000"/>
                    <a:pt x="46229" y="120000"/>
                    <a:pt x="49180" y="75000"/>
                  </a:cubicBezTo>
                  <a:cubicBezTo>
                    <a:pt x="62459" y="60000"/>
                    <a:pt x="76229" y="90000"/>
                    <a:pt x="61475" y="105000"/>
                  </a:cubicBezTo>
                  <a:lnTo>
                    <a:pt x="99344" y="90000"/>
                  </a:lnTo>
                  <a:lnTo>
                    <a:pt x="76721" y="75000"/>
                  </a:lnTo>
                  <a:cubicBezTo>
                    <a:pt x="82622" y="30000"/>
                    <a:pt x="113114" y="90000"/>
                    <a:pt x="120000" y="45000"/>
                  </a:cubicBezTo>
                  <a:lnTo>
                    <a:pt x="79180" y="45000"/>
                  </a:lnTo>
                  <a:lnTo>
                    <a:pt x="81147" y="30000"/>
                  </a:lnTo>
                  <a:cubicBezTo>
                    <a:pt x="71803" y="45000"/>
                    <a:pt x="53606" y="30000"/>
                    <a:pt x="47213" y="30000"/>
                  </a:cubicBezTo>
                  <a:cubicBezTo>
                    <a:pt x="48196" y="15000"/>
                    <a:pt x="47704" y="15000"/>
                    <a:pt x="54590" y="15000"/>
                  </a:cubicBezTo>
                  <a:cubicBezTo>
                    <a:pt x="4918" y="0"/>
                    <a:pt x="41311" y="75000"/>
                    <a:pt x="0" y="75000"/>
                  </a:cubicBezTo>
                  <a:cubicBezTo>
                    <a:pt x="2459" y="75000"/>
                    <a:pt x="5901" y="75000"/>
                    <a:pt x="10327" y="7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 name="Google Shape;60;p14"/>
            <p:cNvSpPr/>
            <p:nvPr/>
          </p:nvSpPr>
          <p:spPr>
            <a:xfrm>
              <a:off x="12380913" y="2755900"/>
              <a:ext cx="462000" cy="27000"/>
            </a:xfrm>
            <a:custGeom>
              <a:rect b="b" l="l" r="r" t="t"/>
              <a:pathLst>
                <a:path extrusionOk="0" h="120000" w="120000">
                  <a:moveTo>
                    <a:pt x="80663" y="40000"/>
                  </a:moveTo>
                  <a:lnTo>
                    <a:pt x="80663" y="40000"/>
                  </a:lnTo>
                  <a:lnTo>
                    <a:pt x="63236" y="70000"/>
                  </a:lnTo>
                  <a:lnTo>
                    <a:pt x="33858" y="60000"/>
                  </a:lnTo>
                  <a:cubicBezTo>
                    <a:pt x="33360" y="70000"/>
                    <a:pt x="11950" y="80000"/>
                    <a:pt x="26390" y="90000"/>
                  </a:cubicBezTo>
                  <a:cubicBezTo>
                    <a:pt x="29377" y="90000"/>
                    <a:pt x="34854" y="80000"/>
                    <a:pt x="39336" y="90000"/>
                  </a:cubicBezTo>
                  <a:cubicBezTo>
                    <a:pt x="36348" y="110000"/>
                    <a:pt x="0" y="90000"/>
                    <a:pt x="8962" y="110000"/>
                  </a:cubicBezTo>
                  <a:cubicBezTo>
                    <a:pt x="32365" y="110000"/>
                    <a:pt x="35850" y="120000"/>
                    <a:pt x="50290" y="100000"/>
                  </a:cubicBezTo>
                  <a:cubicBezTo>
                    <a:pt x="71701" y="110000"/>
                    <a:pt x="87136" y="110000"/>
                    <a:pt x="97095" y="120000"/>
                  </a:cubicBezTo>
                  <a:cubicBezTo>
                    <a:pt x="103568" y="120000"/>
                    <a:pt x="104066" y="110000"/>
                    <a:pt x="112531" y="110000"/>
                  </a:cubicBezTo>
                  <a:lnTo>
                    <a:pt x="107053" y="110000"/>
                  </a:lnTo>
                  <a:lnTo>
                    <a:pt x="106058" y="70000"/>
                  </a:lnTo>
                  <a:cubicBezTo>
                    <a:pt x="99087" y="80000"/>
                    <a:pt x="93112" y="70000"/>
                    <a:pt x="85643" y="70000"/>
                  </a:cubicBezTo>
                  <a:lnTo>
                    <a:pt x="120000" y="40000"/>
                  </a:lnTo>
                  <a:cubicBezTo>
                    <a:pt x="109045" y="10000"/>
                    <a:pt x="75186" y="20000"/>
                    <a:pt x="61244" y="0"/>
                  </a:cubicBezTo>
                  <a:cubicBezTo>
                    <a:pt x="78174" y="40000"/>
                    <a:pt x="47800" y="20000"/>
                    <a:pt x="80663"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 name="Google Shape;61;p14"/>
            <p:cNvSpPr/>
            <p:nvPr/>
          </p:nvSpPr>
          <p:spPr>
            <a:xfrm>
              <a:off x="12814300" y="2779713"/>
              <a:ext cx="15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 name="Google Shape;62;p14"/>
            <p:cNvSpPr/>
            <p:nvPr/>
          </p:nvSpPr>
          <p:spPr>
            <a:xfrm>
              <a:off x="2738437" y="2795588"/>
              <a:ext cx="425400" cy="15900"/>
            </a:xfrm>
            <a:custGeom>
              <a:rect b="b" l="l" r="r" t="t"/>
              <a:pathLst>
                <a:path extrusionOk="0" h="120000" w="120000">
                  <a:moveTo>
                    <a:pt x="41621" y="85714"/>
                  </a:moveTo>
                  <a:lnTo>
                    <a:pt x="41621" y="85714"/>
                  </a:lnTo>
                  <a:cubicBezTo>
                    <a:pt x="33513" y="85714"/>
                    <a:pt x="31351" y="85714"/>
                    <a:pt x="30270" y="102857"/>
                  </a:cubicBezTo>
                  <a:lnTo>
                    <a:pt x="120000" y="85714"/>
                  </a:lnTo>
                  <a:cubicBezTo>
                    <a:pt x="116756" y="85714"/>
                    <a:pt x="91351" y="68571"/>
                    <a:pt x="108108" y="51428"/>
                  </a:cubicBezTo>
                  <a:cubicBezTo>
                    <a:pt x="100540" y="34285"/>
                    <a:pt x="77297" y="51428"/>
                    <a:pt x="74054" y="68571"/>
                  </a:cubicBezTo>
                  <a:lnTo>
                    <a:pt x="80540" y="51428"/>
                  </a:lnTo>
                  <a:cubicBezTo>
                    <a:pt x="59459" y="85714"/>
                    <a:pt x="45405" y="17142"/>
                    <a:pt x="58918" y="0"/>
                  </a:cubicBezTo>
                  <a:lnTo>
                    <a:pt x="57297" y="0"/>
                  </a:lnTo>
                  <a:lnTo>
                    <a:pt x="0" y="119999"/>
                  </a:lnTo>
                  <a:cubicBezTo>
                    <a:pt x="21081" y="119999"/>
                    <a:pt x="16216" y="85714"/>
                    <a:pt x="41621" y="8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 name="Google Shape;63;p14"/>
            <p:cNvSpPr/>
            <p:nvPr/>
          </p:nvSpPr>
          <p:spPr>
            <a:xfrm>
              <a:off x="-3646488" y="2800350"/>
              <a:ext cx="45900" cy="3300"/>
            </a:xfrm>
            <a:custGeom>
              <a:rect b="b" l="l" r="r" t="t"/>
              <a:pathLst>
                <a:path extrusionOk="0" h="120000" w="120000">
                  <a:moveTo>
                    <a:pt x="0" y="120000"/>
                  </a:moveTo>
                  <a:lnTo>
                    <a:pt x="0" y="120000"/>
                  </a:lnTo>
                  <a:cubicBezTo>
                    <a:pt x="105000" y="0"/>
                    <a:pt x="120000" y="0"/>
                    <a:pt x="105000" y="0"/>
                  </a:cubicBez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4" name="Google Shape;64;p14"/>
            <p:cNvSpPr/>
            <p:nvPr/>
          </p:nvSpPr>
          <p:spPr>
            <a:xfrm>
              <a:off x="2627312" y="2816225"/>
              <a:ext cx="63600" cy="4800"/>
            </a:xfrm>
            <a:custGeom>
              <a:rect b="b" l="l" r="r" t="t"/>
              <a:pathLst>
                <a:path extrusionOk="0" h="120000" w="120000">
                  <a:moveTo>
                    <a:pt x="120000" y="0"/>
                  </a:moveTo>
                  <a:lnTo>
                    <a:pt x="120000" y="0"/>
                  </a:lnTo>
                  <a:lnTo>
                    <a:pt x="0" y="120000"/>
                  </a:lnTo>
                  <a:cubicBezTo>
                    <a:pt x="50909" y="60000"/>
                    <a:pt x="9090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 name="Google Shape;65;p14"/>
            <p:cNvSpPr/>
            <p:nvPr/>
          </p:nvSpPr>
          <p:spPr>
            <a:xfrm>
              <a:off x="3103562" y="2741613"/>
              <a:ext cx="28500" cy="3300"/>
            </a:xfrm>
            <a:custGeom>
              <a:rect b="b" l="l" r="r" t="t"/>
              <a:pathLst>
                <a:path extrusionOk="0" h="120000" w="120000">
                  <a:moveTo>
                    <a:pt x="120000" y="0"/>
                  </a:moveTo>
                  <a:lnTo>
                    <a:pt x="120000" y="0"/>
                  </a:lnTo>
                  <a:cubicBezTo>
                    <a:pt x="120000" y="0"/>
                    <a:pt x="120000" y="0"/>
                    <a:pt x="120000" y="0"/>
                  </a:cubicBezTo>
                  <a:lnTo>
                    <a:pt x="0" y="12000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 name="Google Shape;66;p14"/>
            <p:cNvSpPr/>
            <p:nvPr/>
          </p:nvSpPr>
          <p:spPr>
            <a:xfrm>
              <a:off x="1227137" y="2836863"/>
              <a:ext cx="207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 name="Google Shape;67;p14"/>
            <p:cNvSpPr/>
            <p:nvPr/>
          </p:nvSpPr>
          <p:spPr>
            <a:xfrm>
              <a:off x="3660775" y="2713038"/>
              <a:ext cx="331800" cy="20700"/>
            </a:xfrm>
            <a:custGeom>
              <a:rect b="b" l="l" r="r" t="t"/>
              <a:pathLst>
                <a:path extrusionOk="0" h="120000" w="120000">
                  <a:moveTo>
                    <a:pt x="120000" y="0"/>
                  </a:moveTo>
                  <a:lnTo>
                    <a:pt x="120000" y="0"/>
                  </a:lnTo>
                  <a:lnTo>
                    <a:pt x="68670" y="26666"/>
                  </a:lnTo>
                  <a:cubicBezTo>
                    <a:pt x="75606" y="26666"/>
                    <a:pt x="51329" y="26666"/>
                    <a:pt x="61734" y="13333"/>
                  </a:cubicBezTo>
                  <a:cubicBezTo>
                    <a:pt x="58265" y="13333"/>
                    <a:pt x="39537" y="13333"/>
                    <a:pt x="44393" y="26666"/>
                  </a:cubicBezTo>
                  <a:lnTo>
                    <a:pt x="54797" y="26666"/>
                  </a:lnTo>
                  <a:cubicBezTo>
                    <a:pt x="28439" y="66666"/>
                    <a:pt x="44393" y="80000"/>
                    <a:pt x="0" y="106666"/>
                  </a:cubicBezTo>
                  <a:cubicBezTo>
                    <a:pt x="27745" y="120000"/>
                    <a:pt x="39537" y="106666"/>
                    <a:pt x="54104" y="93333"/>
                  </a:cubicBezTo>
                  <a:lnTo>
                    <a:pt x="67976" y="80000"/>
                  </a:lnTo>
                  <a:lnTo>
                    <a:pt x="110289" y="26666"/>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 name="Google Shape;68;p14"/>
            <p:cNvSpPr/>
            <p:nvPr/>
          </p:nvSpPr>
          <p:spPr>
            <a:xfrm>
              <a:off x="-1674813" y="2768600"/>
              <a:ext cx="1500" cy="0"/>
            </a:xfrm>
            <a:custGeom>
              <a:rect b="b" l="l" r="r" t="t"/>
              <a:pathLst>
                <a:path extrusionOk="0" h="120000" w="120000">
                  <a:moveTo>
                    <a:pt x="0" y="0"/>
                  </a:moveTo>
                  <a:lnTo>
                    <a:pt x="0" y="0"/>
                  </a:lnTo>
                  <a:lnTo>
                    <a:pt x="120000" y="0"/>
                  </a:ln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 name="Google Shape;69;p14"/>
            <p:cNvSpPr/>
            <p:nvPr/>
          </p:nvSpPr>
          <p:spPr>
            <a:xfrm>
              <a:off x="-1673225" y="2767013"/>
              <a:ext cx="36600" cy="1500"/>
            </a:xfrm>
            <a:custGeom>
              <a:rect b="b" l="l" r="r" t="t"/>
              <a:pathLst>
                <a:path extrusionOk="0" h="120000" w="120000">
                  <a:moveTo>
                    <a:pt x="18947" y="0"/>
                  </a:moveTo>
                  <a:lnTo>
                    <a:pt x="18947" y="0"/>
                  </a:lnTo>
                  <a:lnTo>
                    <a:pt x="0" y="120000"/>
                  </a:lnTo>
                  <a:cubicBezTo>
                    <a:pt x="25263" y="0"/>
                    <a:pt x="120000" y="0"/>
                    <a:pt x="1894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 name="Google Shape;70;p14"/>
            <p:cNvSpPr/>
            <p:nvPr/>
          </p:nvSpPr>
          <p:spPr>
            <a:xfrm>
              <a:off x="2690812" y="2811463"/>
              <a:ext cx="47700" cy="4800"/>
            </a:xfrm>
            <a:custGeom>
              <a:rect b="b" l="l" r="r" t="t"/>
              <a:pathLst>
                <a:path extrusionOk="0" h="120000" w="120000">
                  <a:moveTo>
                    <a:pt x="62400" y="0"/>
                  </a:moveTo>
                  <a:lnTo>
                    <a:pt x="62400" y="0"/>
                  </a:lnTo>
                  <a:cubicBezTo>
                    <a:pt x="57600" y="0"/>
                    <a:pt x="33600" y="60000"/>
                    <a:pt x="0" y="120000"/>
                  </a:cubicBezTo>
                  <a:lnTo>
                    <a:pt x="120000" y="0"/>
                  </a:lnTo>
                  <a:lnTo>
                    <a:pt x="624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 name="Google Shape;71;p14"/>
            <p:cNvSpPr/>
            <p:nvPr/>
          </p:nvSpPr>
          <p:spPr>
            <a:xfrm>
              <a:off x="2822575" y="2794000"/>
              <a:ext cx="163500" cy="4800"/>
            </a:xfrm>
            <a:custGeom>
              <a:rect b="b" l="l" r="r" t="t"/>
              <a:pathLst>
                <a:path extrusionOk="0" h="120000" w="120000">
                  <a:moveTo>
                    <a:pt x="0" y="120000"/>
                  </a:moveTo>
                  <a:lnTo>
                    <a:pt x="0" y="120000"/>
                  </a:lnTo>
                  <a:lnTo>
                    <a:pt x="87529" y="6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 name="Google Shape;72;p14"/>
            <p:cNvSpPr/>
            <p:nvPr/>
          </p:nvSpPr>
          <p:spPr>
            <a:xfrm>
              <a:off x="715962" y="2809875"/>
              <a:ext cx="1911300" cy="50700"/>
            </a:xfrm>
            <a:custGeom>
              <a:rect b="b" l="l" r="r" t="t"/>
              <a:pathLst>
                <a:path extrusionOk="0" h="120000" w="120000">
                  <a:moveTo>
                    <a:pt x="45180" y="67826"/>
                  </a:moveTo>
                  <a:lnTo>
                    <a:pt x="45180" y="67826"/>
                  </a:lnTo>
                  <a:cubicBezTo>
                    <a:pt x="29759" y="73043"/>
                    <a:pt x="49036" y="52173"/>
                    <a:pt x="41927" y="46956"/>
                  </a:cubicBezTo>
                  <a:cubicBezTo>
                    <a:pt x="37590" y="52173"/>
                    <a:pt x="36024" y="57391"/>
                    <a:pt x="33373" y="62608"/>
                  </a:cubicBezTo>
                  <a:cubicBezTo>
                    <a:pt x="45662" y="52173"/>
                    <a:pt x="31686" y="88695"/>
                    <a:pt x="44096" y="83478"/>
                  </a:cubicBezTo>
                  <a:cubicBezTo>
                    <a:pt x="42409" y="99130"/>
                    <a:pt x="35180" y="99130"/>
                    <a:pt x="30963" y="99130"/>
                  </a:cubicBezTo>
                  <a:cubicBezTo>
                    <a:pt x="26265" y="83478"/>
                    <a:pt x="35180" y="88695"/>
                    <a:pt x="36265" y="73043"/>
                  </a:cubicBezTo>
                  <a:cubicBezTo>
                    <a:pt x="31204" y="73043"/>
                    <a:pt x="32168" y="78260"/>
                    <a:pt x="30000" y="83478"/>
                  </a:cubicBezTo>
                  <a:cubicBezTo>
                    <a:pt x="22168" y="83478"/>
                    <a:pt x="13855" y="104347"/>
                    <a:pt x="9156" y="83478"/>
                  </a:cubicBezTo>
                  <a:cubicBezTo>
                    <a:pt x="3493" y="88695"/>
                    <a:pt x="3855" y="93913"/>
                    <a:pt x="602" y="104347"/>
                  </a:cubicBezTo>
                  <a:cubicBezTo>
                    <a:pt x="0" y="120000"/>
                    <a:pt x="9036" y="109565"/>
                    <a:pt x="11204" y="120000"/>
                  </a:cubicBezTo>
                  <a:cubicBezTo>
                    <a:pt x="10722" y="120000"/>
                    <a:pt x="9879" y="120000"/>
                    <a:pt x="10120" y="114782"/>
                  </a:cubicBezTo>
                  <a:lnTo>
                    <a:pt x="15060" y="120000"/>
                  </a:lnTo>
                  <a:cubicBezTo>
                    <a:pt x="10361" y="114782"/>
                    <a:pt x="15662" y="104347"/>
                    <a:pt x="18192" y="104347"/>
                  </a:cubicBezTo>
                  <a:cubicBezTo>
                    <a:pt x="19879" y="104347"/>
                    <a:pt x="23493" y="99130"/>
                    <a:pt x="23012" y="104347"/>
                  </a:cubicBezTo>
                  <a:lnTo>
                    <a:pt x="20240" y="109565"/>
                  </a:lnTo>
                  <a:cubicBezTo>
                    <a:pt x="23855" y="114782"/>
                    <a:pt x="28072" y="99130"/>
                    <a:pt x="31807" y="104347"/>
                  </a:cubicBezTo>
                  <a:cubicBezTo>
                    <a:pt x="31927" y="109565"/>
                    <a:pt x="30602" y="109565"/>
                    <a:pt x="30361" y="114782"/>
                  </a:cubicBezTo>
                  <a:cubicBezTo>
                    <a:pt x="34457" y="104347"/>
                    <a:pt x="38554" y="104347"/>
                    <a:pt x="44698" y="93913"/>
                  </a:cubicBezTo>
                  <a:lnTo>
                    <a:pt x="41084" y="109565"/>
                  </a:lnTo>
                  <a:cubicBezTo>
                    <a:pt x="46024" y="93913"/>
                    <a:pt x="57228" y="99130"/>
                    <a:pt x="64939" y="104347"/>
                  </a:cubicBezTo>
                  <a:cubicBezTo>
                    <a:pt x="64096" y="104347"/>
                    <a:pt x="62530" y="99130"/>
                    <a:pt x="63493" y="99130"/>
                  </a:cubicBezTo>
                  <a:cubicBezTo>
                    <a:pt x="67951" y="93913"/>
                    <a:pt x="71445" y="104347"/>
                    <a:pt x="69277" y="109565"/>
                  </a:cubicBezTo>
                  <a:cubicBezTo>
                    <a:pt x="73734" y="99130"/>
                    <a:pt x="86265" y="120000"/>
                    <a:pt x="92289" y="104347"/>
                  </a:cubicBezTo>
                  <a:lnTo>
                    <a:pt x="120000" y="26086"/>
                  </a:lnTo>
                  <a:cubicBezTo>
                    <a:pt x="119036" y="26086"/>
                    <a:pt x="117831" y="31304"/>
                    <a:pt x="116746" y="31304"/>
                  </a:cubicBezTo>
                  <a:cubicBezTo>
                    <a:pt x="114216" y="15652"/>
                    <a:pt x="112891" y="20869"/>
                    <a:pt x="117228" y="5217"/>
                  </a:cubicBezTo>
                  <a:cubicBezTo>
                    <a:pt x="112891" y="15652"/>
                    <a:pt x="114578" y="26086"/>
                    <a:pt x="108072" y="26086"/>
                  </a:cubicBezTo>
                  <a:cubicBezTo>
                    <a:pt x="110602" y="15652"/>
                    <a:pt x="111325" y="0"/>
                    <a:pt x="105060" y="0"/>
                  </a:cubicBezTo>
                  <a:cubicBezTo>
                    <a:pt x="89397" y="15652"/>
                    <a:pt x="79036" y="52173"/>
                    <a:pt x="64457" y="73043"/>
                  </a:cubicBezTo>
                  <a:cubicBezTo>
                    <a:pt x="63855" y="62608"/>
                    <a:pt x="52409" y="67826"/>
                    <a:pt x="46867" y="67826"/>
                  </a:cubicBezTo>
                  <a:cubicBezTo>
                    <a:pt x="48915" y="57391"/>
                    <a:pt x="53132" y="52173"/>
                    <a:pt x="57349" y="46956"/>
                  </a:cubicBezTo>
                  <a:lnTo>
                    <a:pt x="46626" y="46956"/>
                  </a:lnTo>
                  <a:lnTo>
                    <a:pt x="45180" y="6782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 name="Google Shape;73;p14"/>
            <p:cNvSpPr/>
            <p:nvPr/>
          </p:nvSpPr>
          <p:spPr>
            <a:xfrm>
              <a:off x="1995487" y="2822575"/>
              <a:ext cx="20700" cy="0"/>
            </a:xfrm>
            <a:custGeom>
              <a:rect b="b" l="l" r="r" t="t"/>
              <a:pathLst>
                <a:path extrusionOk="0" h="120000" w="120000">
                  <a:moveTo>
                    <a:pt x="120000" y="0"/>
                  </a:moveTo>
                  <a:lnTo>
                    <a:pt x="120000" y="0"/>
                  </a:lnTo>
                  <a:lnTo>
                    <a:pt x="0" y="0"/>
                  </a:lnTo>
                  <a:cubicBezTo>
                    <a:pt x="12000" y="0"/>
                    <a:pt x="48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 name="Google Shape;74;p14"/>
            <p:cNvSpPr/>
            <p:nvPr/>
          </p:nvSpPr>
          <p:spPr>
            <a:xfrm>
              <a:off x="1630362" y="2830513"/>
              <a:ext cx="22200" cy="0"/>
            </a:xfrm>
            <a:custGeom>
              <a:rect b="b" l="l" r="r" t="t"/>
              <a:pathLst>
                <a:path extrusionOk="0" h="120000" w="120000">
                  <a:moveTo>
                    <a:pt x="110000" y="0"/>
                  </a:moveTo>
                  <a:lnTo>
                    <a:pt x="110000" y="0"/>
                  </a:lnTo>
                  <a:cubicBezTo>
                    <a:pt x="120000" y="0"/>
                    <a:pt x="110000" y="0"/>
                    <a:pt x="120000" y="0"/>
                  </a:cubicBezTo>
                  <a:lnTo>
                    <a:pt x="0" y="0"/>
                  </a:lnTo>
                  <a:lnTo>
                    <a:pt x="11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 name="Google Shape;75;p14"/>
            <p:cNvSpPr/>
            <p:nvPr/>
          </p:nvSpPr>
          <p:spPr>
            <a:xfrm>
              <a:off x="2651125" y="2798763"/>
              <a:ext cx="45900" cy="1500"/>
            </a:xfrm>
            <a:custGeom>
              <a:rect b="b" l="l" r="r" t="t"/>
              <a:pathLst>
                <a:path extrusionOk="0" h="120000" w="120000">
                  <a:moveTo>
                    <a:pt x="15000" y="120000"/>
                  </a:moveTo>
                  <a:lnTo>
                    <a:pt x="15000" y="120000"/>
                  </a:lnTo>
                  <a:lnTo>
                    <a:pt x="120000" y="0"/>
                  </a:lnTo>
                  <a:lnTo>
                    <a:pt x="40000" y="120000"/>
                  </a:lnTo>
                  <a:cubicBezTo>
                    <a:pt x="10000" y="120000"/>
                    <a:pt x="0" y="120000"/>
                    <a:pt x="15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 name="Google Shape;76;p14"/>
            <p:cNvSpPr/>
            <p:nvPr/>
          </p:nvSpPr>
          <p:spPr>
            <a:xfrm>
              <a:off x="2698750" y="2809875"/>
              <a:ext cx="18900" cy="1500"/>
            </a:xfrm>
            <a:custGeom>
              <a:rect b="b" l="l" r="r" t="t"/>
              <a:pathLst>
                <a:path extrusionOk="0" h="120000" w="120000">
                  <a:moveTo>
                    <a:pt x="48000" y="0"/>
                  </a:moveTo>
                  <a:lnTo>
                    <a:pt x="48000" y="0"/>
                  </a:lnTo>
                  <a:lnTo>
                    <a:pt x="0" y="120000"/>
                  </a:lnTo>
                  <a:lnTo>
                    <a:pt x="108000" y="120000"/>
                  </a:lnTo>
                  <a:cubicBezTo>
                    <a:pt x="120000" y="0"/>
                    <a:pt x="108000" y="0"/>
                    <a:pt x="48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 name="Google Shape;77;p14"/>
            <p:cNvSpPr/>
            <p:nvPr/>
          </p:nvSpPr>
          <p:spPr>
            <a:xfrm>
              <a:off x="469900" y="2800350"/>
              <a:ext cx="23700" cy="3300"/>
            </a:xfrm>
            <a:custGeom>
              <a:rect b="b" l="l" r="r" t="t"/>
              <a:pathLst>
                <a:path extrusionOk="0" h="120000" w="120000">
                  <a:moveTo>
                    <a:pt x="120000" y="0"/>
                  </a:moveTo>
                  <a:lnTo>
                    <a:pt x="120000" y="0"/>
                  </a:lnTo>
                  <a:lnTo>
                    <a:pt x="0" y="120000"/>
                  </a:lnTo>
                  <a:cubicBezTo>
                    <a:pt x="73846" y="120000"/>
                    <a:pt x="101538"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 name="Google Shape;78;p14"/>
            <p:cNvSpPr/>
            <p:nvPr/>
          </p:nvSpPr>
          <p:spPr>
            <a:xfrm>
              <a:off x="998537" y="2811463"/>
              <a:ext cx="1076400" cy="20700"/>
            </a:xfrm>
            <a:custGeom>
              <a:rect b="b" l="l" r="r" t="t"/>
              <a:pathLst>
                <a:path extrusionOk="0" h="120000" w="120000">
                  <a:moveTo>
                    <a:pt x="18181" y="120000"/>
                  </a:moveTo>
                  <a:lnTo>
                    <a:pt x="18181" y="120000"/>
                  </a:lnTo>
                  <a:cubicBezTo>
                    <a:pt x="27807" y="120000"/>
                    <a:pt x="19251" y="80000"/>
                    <a:pt x="32941" y="80000"/>
                  </a:cubicBezTo>
                  <a:lnTo>
                    <a:pt x="28877" y="80000"/>
                  </a:lnTo>
                  <a:cubicBezTo>
                    <a:pt x="38502" y="66666"/>
                    <a:pt x="55614" y="66666"/>
                    <a:pt x="67165" y="66666"/>
                  </a:cubicBezTo>
                  <a:cubicBezTo>
                    <a:pt x="65882" y="80000"/>
                    <a:pt x="74224" y="80000"/>
                    <a:pt x="72941" y="106666"/>
                  </a:cubicBezTo>
                  <a:cubicBezTo>
                    <a:pt x="80641" y="106666"/>
                    <a:pt x="88556" y="93333"/>
                    <a:pt x="92620" y="66666"/>
                  </a:cubicBezTo>
                  <a:cubicBezTo>
                    <a:pt x="97540" y="80000"/>
                    <a:pt x="105026" y="53333"/>
                    <a:pt x="111229" y="66666"/>
                  </a:cubicBezTo>
                  <a:cubicBezTo>
                    <a:pt x="108449" y="53333"/>
                    <a:pt x="120000" y="13333"/>
                    <a:pt x="104812" y="40000"/>
                  </a:cubicBezTo>
                  <a:cubicBezTo>
                    <a:pt x="106096" y="40000"/>
                    <a:pt x="105240" y="26666"/>
                    <a:pt x="106524" y="26666"/>
                  </a:cubicBezTo>
                  <a:cubicBezTo>
                    <a:pt x="96684" y="13333"/>
                    <a:pt x="92834" y="40000"/>
                    <a:pt x="84491" y="40000"/>
                  </a:cubicBezTo>
                  <a:cubicBezTo>
                    <a:pt x="79572" y="26666"/>
                    <a:pt x="92620" y="26666"/>
                    <a:pt x="87914" y="13333"/>
                  </a:cubicBezTo>
                  <a:cubicBezTo>
                    <a:pt x="77433" y="26666"/>
                    <a:pt x="55187" y="0"/>
                    <a:pt x="55828" y="53333"/>
                  </a:cubicBezTo>
                  <a:cubicBezTo>
                    <a:pt x="48128" y="66666"/>
                    <a:pt x="47058" y="53333"/>
                    <a:pt x="44919" y="40000"/>
                  </a:cubicBezTo>
                  <a:cubicBezTo>
                    <a:pt x="32727" y="93333"/>
                    <a:pt x="0" y="13333"/>
                    <a:pt x="213" y="93333"/>
                  </a:cubicBezTo>
                  <a:cubicBezTo>
                    <a:pt x="4491" y="93333"/>
                    <a:pt x="11764" y="93333"/>
                    <a:pt x="18181" y="80000"/>
                  </a:cubicBezTo>
                  <a:lnTo>
                    <a:pt x="1818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 name="Google Shape;79;p14"/>
            <p:cNvSpPr/>
            <p:nvPr/>
          </p:nvSpPr>
          <p:spPr>
            <a:xfrm>
              <a:off x="2495550" y="2803525"/>
              <a:ext cx="174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 name="Google Shape;80;p14"/>
            <p:cNvSpPr/>
            <p:nvPr/>
          </p:nvSpPr>
          <p:spPr>
            <a:xfrm>
              <a:off x="2538412" y="2816225"/>
              <a:ext cx="1057200" cy="31800"/>
            </a:xfrm>
            <a:custGeom>
              <a:rect b="b" l="l" r="r" t="t"/>
              <a:pathLst>
                <a:path extrusionOk="0" h="120000" w="120000">
                  <a:moveTo>
                    <a:pt x="107803" y="85714"/>
                  </a:moveTo>
                  <a:lnTo>
                    <a:pt x="107803" y="85714"/>
                  </a:lnTo>
                  <a:lnTo>
                    <a:pt x="100399" y="77142"/>
                  </a:lnTo>
                  <a:cubicBezTo>
                    <a:pt x="102141" y="85714"/>
                    <a:pt x="104972" y="85714"/>
                    <a:pt x="107803" y="85714"/>
                  </a:cubicBezTo>
                  <a:close/>
                  <a:moveTo>
                    <a:pt x="120000" y="77142"/>
                  </a:moveTo>
                  <a:lnTo>
                    <a:pt x="120000" y="77142"/>
                  </a:lnTo>
                  <a:lnTo>
                    <a:pt x="115862" y="111428"/>
                  </a:lnTo>
                  <a:cubicBezTo>
                    <a:pt x="92558" y="119999"/>
                    <a:pt x="84283" y="111428"/>
                    <a:pt x="64029" y="111428"/>
                  </a:cubicBezTo>
                  <a:cubicBezTo>
                    <a:pt x="62504" y="102857"/>
                    <a:pt x="64900" y="102857"/>
                    <a:pt x="66206" y="102857"/>
                  </a:cubicBezTo>
                  <a:cubicBezTo>
                    <a:pt x="51833" y="111428"/>
                    <a:pt x="30490" y="102857"/>
                    <a:pt x="20254" y="119999"/>
                  </a:cubicBezTo>
                  <a:cubicBezTo>
                    <a:pt x="15680" y="119999"/>
                    <a:pt x="3702" y="111428"/>
                    <a:pt x="8275" y="102857"/>
                  </a:cubicBezTo>
                  <a:cubicBezTo>
                    <a:pt x="6098" y="102857"/>
                    <a:pt x="3484" y="102857"/>
                    <a:pt x="871" y="102857"/>
                  </a:cubicBezTo>
                  <a:cubicBezTo>
                    <a:pt x="217" y="94285"/>
                    <a:pt x="6533" y="102857"/>
                    <a:pt x="6751" y="94285"/>
                  </a:cubicBezTo>
                  <a:cubicBezTo>
                    <a:pt x="4791" y="94285"/>
                    <a:pt x="3920" y="85714"/>
                    <a:pt x="3484" y="94285"/>
                  </a:cubicBezTo>
                  <a:cubicBezTo>
                    <a:pt x="6969" y="85714"/>
                    <a:pt x="0" y="51428"/>
                    <a:pt x="15898" y="51428"/>
                  </a:cubicBezTo>
                  <a:cubicBezTo>
                    <a:pt x="21996" y="77142"/>
                    <a:pt x="4791" y="59999"/>
                    <a:pt x="8493" y="85714"/>
                  </a:cubicBezTo>
                  <a:cubicBezTo>
                    <a:pt x="13720" y="85714"/>
                    <a:pt x="13067" y="77142"/>
                    <a:pt x="13502" y="68571"/>
                  </a:cubicBezTo>
                  <a:cubicBezTo>
                    <a:pt x="20254" y="68571"/>
                    <a:pt x="20036" y="77142"/>
                    <a:pt x="19600" y="85714"/>
                  </a:cubicBezTo>
                  <a:cubicBezTo>
                    <a:pt x="22214" y="77142"/>
                    <a:pt x="30707" y="85714"/>
                    <a:pt x="34192" y="77142"/>
                  </a:cubicBezTo>
                  <a:cubicBezTo>
                    <a:pt x="47041" y="68571"/>
                    <a:pt x="33539" y="94285"/>
                    <a:pt x="42032" y="94285"/>
                  </a:cubicBezTo>
                  <a:lnTo>
                    <a:pt x="46823" y="68571"/>
                  </a:lnTo>
                  <a:lnTo>
                    <a:pt x="60980" y="68571"/>
                  </a:lnTo>
                  <a:cubicBezTo>
                    <a:pt x="81234" y="59999"/>
                    <a:pt x="57931" y="17142"/>
                    <a:pt x="81234" y="0"/>
                  </a:cubicBezTo>
                  <a:cubicBezTo>
                    <a:pt x="78185" y="17142"/>
                    <a:pt x="87549" y="42857"/>
                    <a:pt x="98439" y="51428"/>
                  </a:cubicBezTo>
                  <a:cubicBezTo>
                    <a:pt x="91905" y="51428"/>
                    <a:pt x="79927" y="68571"/>
                    <a:pt x="71651" y="59999"/>
                  </a:cubicBezTo>
                  <a:cubicBezTo>
                    <a:pt x="83411" y="85714"/>
                    <a:pt x="55317" y="68571"/>
                    <a:pt x="61415" y="94285"/>
                  </a:cubicBezTo>
                  <a:cubicBezTo>
                    <a:pt x="67295" y="77142"/>
                    <a:pt x="77096" y="77142"/>
                    <a:pt x="84718" y="77142"/>
                  </a:cubicBezTo>
                  <a:lnTo>
                    <a:pt x="82105" y="85714"/>
                  </a:lnTo>
                  <a:cubicBezTo>
                    <a:pt x="90163" y="85714"/>
                    <a:pt x="96261" y="59999"/>
                    <a:pt x="107586" y="68571"/>
                  </a:cubicBezTo>
                  <a:cubicBezTo>
                    <a:pt x="113030" y="68571"/>
                    <a:pt x="111941" y="77142"/>
                    <a:pt x="111070" y="77142"/>
                  </a:cubicBezTo>
                  <a:cubicBezTo>
                    <a:pt x="115644" y="77142"/>
                    <a:pt x="120000" y="68571"/>
                    <a:pt x="120000" y="7714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 name="Google Shape;81;p14"/>
            <p:cNvSpPr/>
            <p:nvPr/>
          </p:nvSpPr>
          <p:spPr>
            <a:xfrm>
              <a:off x="11777663" y="2757488"/>
              <a:ext cx="18900" cy="3300"/>
            </a:xfrm>
            <a:custGeom>
              <a:rect b="b" l="l" r="r" t="t"/>
              <a:pathLst>
                <a:path extrusionOk="0" h="120000" w="120000">
                  <a:moveTo>
                    <a:pt x="0" y="0"/>
                  </a:moveTo>
                  <a:lnTo>
                    <a:pt x="0" y="0"/>
                  </a:lnTo>
                  <a:lnTo>
                    <a:pt x="120000" y="120000"/>
                  </a:lnTo>
                  <a:cubicBezTo>
                    <a:pt x="96000" y="120000"/>
                    <a:pt x="48000" y="12000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 name="Google Shape;82;p14"/>
            <p:cNvSpPr/>
            <p:nvPr/>
          </p:nvSpPr>
          <p:spPr>
            <a:xfrm>
              <a:off x="5983288" y="2741613"/>
              <a:ext cx="381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 name="Google Shape;83;p14"/>
            <p:cNvSpPr/>
            <p:nvPr/>
          </p:nvSpPr>
          <p:spPr>
            <a:xfrm>
              <a:off x="6832600" y="2713038"/>
              <a:ext cx="54000" cy="1500"/>
            </a:xfrm>
            <a:custGeom>
              <a:rect b="b" l="l" r="r" t="t"/>
              <a:pathLst>
                <a:path extrusionOk="0" h="120000" w="120000">
                  <a:moveTo>
                    <a:pt x="0" y="120000"/>
                  </a:moveTo>
                  <a:lnTo>
                    <a:pt x="0" y="120000"/>
                  </a:lnTo>
                  <a:lnTo>
                    <a:pt x="119999" y="0"/>
                  </a:lnTo>
                  <a:cubicBezTo>
                    <a:pt x="72857" y="0"/>
                    <a:pt x="34285"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 name="Google Shape;84;p14"/>
            <p:cNvSpPr/>
            <p:nvPr/>
          </p:nvSpPr>
          <p:spPr>
            <a:xfrm>
              <a:off x="11317288" y="2755900"/>
              <a:ext cx="9600" cy="0"/>
            </a:xfrm>
            <a:custGeom>
              <a:rect b="b" l="l" r="r" t="t"/>
              <a:pathLst>
                <a:path extrusionOk="0" h="120000" w="120000">
                  <a:moveTo>
                    <a:pt x="120000" y="0"/>
                  </a:moveTo>
                  <a:lnTo>
                    <a:pt x="120000" y="0"/>
                  </a:lnTo>
                  <a:lnTo>
                    <a:pt x="96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 name="Google Shape;85;p14"/>
            <p:cNvSpPr/>
            <p:nvPr/>
          </p:nvSpPr>
          <p:spPr>
            <a:xfrm>
              <a:off x="8534400" y="2735263"/>
              <a:ext cx="30300" cy="0"/>
            </a:xfrm>
            <a:custGeom>
              <a:rect b="b" l="l" r="r" t="t"/>
              <a:pathLst>
                <a:path extrusionOk="0" h="120000" w="120000">
                  <a:moveTo>
                    <a:pt x="0" y="0"/>
                  </a:moveTo>
                  <a:lnTo>
                    <a:pt x="0" y="0"/>
                  </a:lnTo>
                  <a:cubicBezTo>
                    <a:pt x="30000" y="0"/>
                    <a:pt x="67500" y="0"/>
                    <a:pt x="120000" y="0"/>
                  </a:cubicBezTo>
                  <a:cubicBezTo>
                    <a:pt x="112500" y="0"/>
                    <a:pt x="675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 name="Google Shape;86;p14"/>
            <p:cNvSpPr/>
            <p:nvPr/>
          </p:nvSpPr>
          <p:spPr>
            <a:xfrm>
              <a:off x="6821488" y="2714625"/>
              <a:ext cx="9600" cy="0"/>
            </a:xfrm>
            <a:custGeom>
              <a:rect b="b" l="l" r="r" t="t"/>
              <a:pathLst>
                <a:path extrusionOk="0" h="120000" w="120000">
                  <a:moveTo>
                    <a:pt x="0" y="0"/>
                  </a:moveTo>
                  <a:lnTo>
                    <a:pt x="0" y="0"/>
                  </a:lnTo>
                  <a:lnTo>
                    <a:pt x="4800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 name="Google Shape;87;p14"/>
            <p:cNvSpPr/>
            <p:nvPr/>
          </p:nvSpPr>
          <p:spPr>
            <a:xfrm>
              <a:off x="5583238" y="2719388"/>
              <a:ext cx="255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 name="Google Shape;88;p14"/>
            <p:cNvSpPr/>
            <p:nvPr/>
          </p:nvSpPr>
          <p:spPr>
            <a:xfrm>
              <a:off x="5638800" y="2740025"/>
              <a:ext cx="23700" cy="15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 name="Google Shape;89;p14"/>
            <p:cNvSpPr/>
            <p:nvPr/>
          </p:nvSpPr>
          <p:spPr>
            <a:xfrm>
              <a:off x="4303712" y="2728913"/>
              <a:ext cx="50700" cy="0"/>
            </a:xfrm>
            <a:custGeom>
              <a:rect b="b" l="l" r="r" t="t"/>
              <a:pathLst>
                <a:path extrusionOk="0" h="120000" w="120000">
                  <a:moveTo>
                    <a:pt x="120000" y="0"/>
                  </a:moveTo>
                  <a:lnTo>
                    <a:pt x="120000" y="0"/>
                  </a:lnTo>
                  <a:lnTo>
                    <a:pt x="0" y="0"/>
                  </a:lnTo>
                  <a:cubicBezTo>
                    <a:pt x="60000" y="0"/>
                    <a:pt x="9230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 name="Google Shape;90;p14"/>
            <p:cNvSpPr/>
            <p:nvPr/>
          </p:nvSpPr>
          <p:spPr>
            <a:xfrm>
              <a:off x="5519738" y="2735263"/>
              <a:ext cx="9600" cy="3300"/>
            </a:xfrm>
            <a:custGeom>
              <a:rect b="b" l="l" r="r" t="t"/>
              <a:pathLst>
                <a:path extrusionOk="0" h="120000" w="120000">
                  <a:moveTo>
                    <a:pt x="96000" y="0"/>
                  </a:moveTo>
                  <a:lnTo>
                    <a:pt x="96000" y="0"/>
                  </a:lnTo>
                  <a:lnTo>
                    <a:pt x="0" y="120000"/>
                  </a:lnTo>
                  <a:cubicBezTo>
                    <a:pt x="72000" y="120000"/>
                    <a:pt x="120000" y="120000"/>
                    <a:pt x="96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 name="Google Shape;91;p14"/>
            <p:cNvSpPr/>
            <p:nvPr/>
          </p:nvSpPr>
          <p:spPr>
            <a:xfrm>
              <a:off x="12096750" y="2784475"/>
              <a:ext cx="6300" cy="0"/>
            </a:xfrm>
            <a:custGeom>
              <a:rect b="b" l="l" r="r" t="t"/>
              <a:pathLst>
                <a:path extrusionOk="0" h="120000" w="120000">
                  <a:moveTo>
                    <a:pt x="120000" y="0"/>
                  </a:moveTo>
                  <a:lnTo>
                    <a:pt x="120000" y="0"/>
                  </a:lnTo>
                  <a:lnTo>
                    <a:pt x="4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 name="Google Shape;92;p14"/>
            <p:cNvSpPr/>
            <p:nvPr/>
          </p:nvSpPr>
          <p:spPr>
            <a:xfrm>
              <a:off x="12225338" y="2773363"/>
              <a:ext cx="45900" cy="0"/>
            </a:xfrm>
            <a:custGeom>
              <a:rect b="b" l="l" r="r" t="t"/>
              <a:pathLst>
                <a:path extrusionOk="0" h="120000" w="120000">
                  <a:moveTo>
                    <a:pt x="0" y="0"/>
                  </a:moveTo>
                  <a:lnTo>
                    <a:pt x="0" y="0"/>
                  </a:lnTo>
                  <a:lnTo>
                    <a:pt x="120000" y="0"/>
                  </a:lnTo>
                  <a:cubicBezTo>
                    <a:pt x="75000" y="0"/>
                    <a:pt x="30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 name="Google Shape;93;p14"/>
            <p:cNvSpPr/>
            <p:nvPr/>
          </p:nvSpPr>
          <p:spPr>
            <a:xfrm>
              <a:off x="9274175" y="2746375"/>
              <a:ext cx="55500" cy="4800"/>
            </a:xfrm>
            <a:custGeom>
              <a:rect b="b" l="l" r="r" t="t"/>
              <a:pathLst>
                <a:path extrusionOk="0" h="120000" w="120000">
                  <a:moveTo>
                    <a:pt x="0" y="60000"/>
                  </a:moveTo>
                  <a:lnTo>
                    <a:pt x="0" y="60000"/>
                  </a:lnTo>
                  <a:cubicBezTo>
                    <a:pt x="28965" y="60000"/>
                    <a:pt x="95172" y="120000"/>
                    <a:pt x="62068" y="120000"/>
                  </a:cubicBezTo>
                  <a:cubicBezTo>
                    <a:pt x="120000" y="120000"/>
                    <a:pt x="115862" y="0"/>
                    <a:pt x="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 name="Google Shape;94;p14"/>
            <p:cNvSpPr/>
            <p:nvPr/>
          </p:nvSpPr>
          <p:spPr>
            <a:xfrm>
              <a:off x="11847513" y="2827338"/>
              <a:ext cx="34800" cy="3300"/>
            </a:xfrm>
            <a:custGeom>
              <a:rect b="b" l="l" r="r" t="t"/>
              <a:pathLst>
                <a:path extrusionOk="0" h="120000" w="120000">
                  <a:moveTo>
                    <a:pt x="20000" y="120000"/>
                  </a:moveTo>
                  <a:lnTo>
                    <a:pt x="20000" y="120000"/>
                  </a:lnTo>
                  <a:cubicBezTo>
                    <a:pt x="46666" y="120000"/>
                    <a:pt x="86666" y="0"/>
                    <a:pt x="120000" y="0"/>
                  </a:cubicBezTo>
                  <a:cubicBezTo>
                    <a:pt x="53333" y="0"/>
                    <a:pt x="0" y="120000"/>
                    <a:pt x="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5" name="Google Shape;95;p14"/>
            <p:cNvSpPr/>
            <p:nvPr/>
          </p:nvSpPr>
          <p:spPr>
            <a:xfrm>
              <a:off x="11882438" y="2825750"/>
              <a:ext cx="25500" cy="1500"/>
            </a:xfrm>
            <a:custGeom>
              <a:rect b="b" l="l" r="r" t="t"/>
              <a:pathLst>
                <a:path extrusionOk="0" h="120000" w="120000">
                  <a:moveTo>
                    <a:pt x="0" y="120000"/>
                  </a:moveTo>
                  <a:lnTo>
                    <a:pt x="0" y="120000"/>
                  </a:lnTo>
                  <a:lnTo>
                    <a:pt x="11999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 name="Google Shape;96;p14"/>
            <p:cNvSpPr/>
            <p:nvPr/>
          </p:nvSpPr>
          <p:spPr>
            <a:xfrm>
              <a:off x="8915400" y="2809875"/>
              <a:ext cx="15900" cy="1500"/>
            </a:xfrm>
            <a:custGeom>
              <a:rect b="b" l="l" r="r" t="t"/>
              <a:pathLst>
                <a:path extrusionOk="0" h="120000" w="120000">
                  <a:moveTo>
                    <a:pt x="120000" y="120000"/>
                  </a:moveTo>
                  <a:lnTo>
                    <a:pt x="120000" y="120000"/>
                  </a:lnTo>
                  <a:cubicBezTo>
                    <a:pt x="90000" y="0"/>
                    <a:pt x="45000" y="0"/>
                    <a:pt x="0" y="0"/>
                  </a:cubicBezTo>
                  <a:cubicBezTo>
                    <a:pt x="15000" y="0"/>
                    <a:pt x="60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 name="Google Shape;97;p14"/>
            <p:cNvSpPr/>
            <p:nvPr/>
          </p:nvSpPr>
          <p:spPr>
            <a:xfrm>
              <a:off x="12109450" y="2752725"/>
              <a:ext cx="453900" cy="23700"/>
            </a:xfrm>
            <a:custGeom>
              <a:rect b="b" l="l" r="r" t="t"/>
              <a:pathLst>
                <a:path extrusionOk="0" h="120000" w="120000">
                  <a:moveTo>
                    <a:pt x="51864" y="120000"/>
                  </a:moveTo>
                  <a:lnTo>
                    <a:pt x="51864" y="120000"/>
                  </a:lnTo>
                  <a:cubicBezTo>
                    <a:pt x="54406" y="108000"/>
                    <a:pt x="105762" y="96000"/>
                    <a:pt x="62542" y="84000"/>
                  </a:cubicBezTo>
                  <a:cubicBezTo>
                    <a:pt x="64067" y="48000"/>
                    <a:pt x="90000" y="72000"/>
                    <a:pt x="101694" y="72000"/>
                  </a:cubicBezTo>
                  <a:cubicBezTo>
                    <a:pt x="93559" y="60000"/>
                    <a:pt x="105762" y="48000"/>
                    <a:pt x="103220" y="36000"/>
                  </a:cubicBezTo>
                  <a:cubicBezTo>
                    <a:pt x="97627" y="48000"/>
                    <a:pt x="91016" y="48000"/>
                    <a:pt x="81355" y="48000"/>
                  </a:cubicBezTo>
                  <a:cubicBezTo>
                    <a:pt x="77288" y="36000"/>
                    <a:pt x="91525" y="24000"/>
                    <a:pt x="102711" y="36000"/>
                  </a:cubicBezTo>
                  <a:cubicBezTo>
                    <a:pt x="88983" y="12000"/>
                    <a:pt x="120000" y="12000"/>
                    <a:pt x="100677" y="0"/>
                  </a:cubicBezTo>
                  <a:cubicBezTo>
                    <a:pt x="58983" y="0"/>
                    <a:pt x="28983" y="0"/>
                    <a:pt x="0" y="48000"/>
                  </a:cubicBezTo>
                  <a:cubicBezTo>
                    <a:pt x="23389" y="36000"/>
                    <a:pt x="50338" y="36000"/>
                    <a:pt x="69661" y="48000"/>
                  </a:cubicBezTo>
                  <a:lnTo>
                    <a:pt x="61525" y="72000"/>
                  </a:lnTo>
                  <a:cubicBezTo>
                    <a:pt x="39661" y="48000"/>
                    <a:pt x="25932" y="60000"/>
                    <a:pt x="4067" y="60000"/>
                  </a:cubicBezTo>
                  <a:lnTo>
                    <a:pt x="52881" y="84000"/>
                  </a:lnTo>
                  <a:cubicBezTo>
                    <a:pt x="75762" y="108000"/>
                    <a:pt x="60508" y="108000"/>
                    <a:pt x="42711" y="108000"/>
                  </a:cubicBezTo>
                  <a:cubicBezTo>
                    <a:pt x="46779" y="108000"/>
                    <a:pt x="50847" y="108000"/>
                    <a:pt x="5186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 name="Google Shape;98;p14"/>
            <p:cNvSpPr/>
            <p:nvPr/>
          </p:nvSpPr>
          <p:spPr>
            <a:xfrm>
              <a:off x="12182475" y="2816225"/>
              <a:ext cx="9600" cy="0"/>
            </a:xfrm>
            <a:custGeom>
              <a:rect b="b" l="l" r="r" t="t"/>
              <a:pathLst>
                <a:path extrusionOk="0" h="120000" w="120000">
                  <a:moveTo>
                    <a:pt x="0" y="0"/>
                  </a:moveTo>
                  <a:lnTo>
                    <a:pt x="0" y="0"/>
                  </a:lnTo>
                  <a:lnTo>
                    <a:pt x="2400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 name="Google Shape;99;p14"/>
            <p:cNvSpPr/>
            <p:nvPr/>
          </p:nvSpPr>
          <p:spPr>
            <a:xfrm>
              <a:off x="4348162" y="2827338"/>
              <a:ext cx="17400" cy="3300"/>
            </a:xfrm>
            <a:custGeom>
              <a:rect b="b" l="l" r="r" t="t"/>
              <a:pathLst>
                <a:path extrusionOk="0" h="120000" w="120000">
                  <a:moveTo>
                    <a:pt x="106666" y="0"/>
                  </a:moveTo>
                  <a:lnTo>
                    <a:pt x="106666" y="0"/>
                  </a:lnTo>
                  <a:lnTo>
                    <a:pt x="0" y="120000"/>
                  </a:lnTo>
                  <a:cubicBezTo>
                    <a:pt x="93333" y="0"/>
                    <a:pt x="120000" y="0"/>
                    <a:pt x="106666"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 name="Google Shape;100;p14"/>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 name="Google Shape;101;p14"/>
            <p:cNvSpPr/>
            <p:nvPr/>
          </p:nvSpPr>
          <p:spPr>
            <a:xfrm>
              <a:off x="4754563" y="2827338"/>
              <a:ext cx="4800" cy="0"/>
            </a:xfrm>
            <a:custGeom>
              <a:rect b="b" l="l" r="r" t="t"/>
              <a:pathLst>
                <a:path extrusionOk="0" h="120000" w="120000">
                  <a:moveTo>
                    <a:pt x="120000" y="0"/>
                  </a:moveTo>
                  <a:lnTo>
                    <a:pt x="120000" y="0"/>
                  </a:lnTo>
                  <a:lnTo>
                    <a:pt x="0" y="0"/>
                  </a:lnTo>
                  <a:cubicBezTo>
                    <a:pt x="60000" y="0"/>
                    <a:pt x="60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 name="Google Shape;102;p14"/>
            <p:cNvSpPr/>
            <p:nvPr/>
          </p:nvSpPr>
          <p:spPr>
            <a:xfrm>
              <a:off x="4852988" y="2719388"/>
              <a:ext cx="9600" cy="3300"/>
            </a:xfrm>
            <a:custGeom>
              <a:rect b="b" l="l" r="r" t="t"/>
              <a:pathLst>
                <a:path extrusionOk="0" h="120000" w="120000">
                  <a:moveTo>
                    <a:pt x="120000" y="120000"/>
                  </a:moveTo>
                  <a:lnTo>
                    <a:pt x="120000" y="120000"/>
                  </a:lnTo>
                  <a:cubicBezTo>
                    <a:pt x="120000" y="120000"/>
                    <a:pt x="120000" y="120000"/>
                    <a:pt x="96000" y="0"/>
                  </a:cubicBezTo>
                  <a:cubicBezTo>
                    <a:pt x="0" y="120000"/>
                    <a:pt x="48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 name="Google Shape;103;p14"/>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 name="Google Shape;104;p14"/>
            <p:cNvSpPr/>
            <p:nvPr/>
          </p:nvSpPr>
          <p:spPr>
            <a:xfrm>
              <a:off x="6654800" y="2805113"/>
              <a:ext cx="18900" cy="1500"/>
            </a:xfrm>
            <a:custGeom>
              <a:rect b="b" l="l" r="r" t="t"/>
              <a:pathLst>
                <a:path extrusionOk="0" h="120000" w="120000">
                  <a:moveTo>
                    <a:pt x="120000" y="120000"/>
                  </a:moveTo>
                  <a:lnTo>
                    <a:pt x="120000" y="120000"/>
                  </a:lnTo>
                  <a:lnTo>
                    <a:pt x="24000" y="0"/>
                  </a:lnTo>
                  <a:cubicBezTo>
                    <a:pt x="0" y="0"/>
                    <a:pt x="24000" y="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 name="Google Shape;105;p14"/>
            <p:cNvSpPr/>
            <p:nvPr/>
          </p:nvSpPr>
          <p:spPr>
            <a:xfrm>
              <a:off x="6289675" y="2798763"/>
              <a:ext cx="63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 name="Google Shape;106;p14"/>
            <p:cNvSpPr/>
            <p:nvPr/>
          </p:nvSpPr>
          <p:spPr>
            <a:xfrm>
              <a:off x="9140825" y="2725738"/>
              <a:ext cx="444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 name="Google Shape;107;p14"/>
            <p:cNvSpPr/>
            <p:nvPr/>
          </p:nvSpPr>
          <p:spPr>
            <a:xfrm>
              <a:off x="4737100" y="2827338"/>
              <a:ext cx="17400" cy="3300"/>
            </a:xfrm>
            <a:custGeom>
              <a:rect b="b" l="l" r="r" t="t"/>
              <a:pathLst>
                <a:path extrusionOk="0" h="120000" w="120000">
                  <a:moveTo>
                    <a:pt x="120000" y="0"/>
                  </a:moveTo>
                  <a:lnTo>
                    <a:pt x="120000" y="0"/>
                  </a:lnTo>
                  <a:lnTo>
                    <a:pt x="0" y="120000"/>
                  </a:lnTo>
                  <a:cubicBezTo>
                    <a:pt x="66666" y="0"/>
                    <a:pt x="106666"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 name="Google Shape;108;p14"/>
            <p:cNvSpPr/>
            <p:nvPr/>
          </p:nvSpPr>
          <p:spPr>
            <a:xfrm>
              <a:off x="7239000" y="2779713"/>
              <a:ext cx="11100" cy="3300"/>
            </a:xfrm>
            <a:custGeom>
              <a:rect b="b" l="l" r="r" t="t"/>
              <a:pathLst>
                <a:path extrusionOk="0" h="120000" w="120000">
                  <a:moveTo>
                    <a:pt x="120000" y="0"/>
                  </a:moveTo>
                  <a:lnTo>
                    <a:pt x="120000" y="0"/>
                  </a:lnTo>
                  <a:lnTo>
                    <a:pt x="0" y="120000"/>
                  </a:lnTo>
                  <a:lnTo>
                    <a:pt x="8000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 name="Google Shape;109;p14"/>
            <p:cNvSpPr/>
            <p:nvPr/>
          </p:nvSpPr>
          <p:spPr>
            <a:xfrm>
              <a:off x="7181850" y="2773363"/>
              <a:ext cx="468300" cy="15900"/>
            </a:xfrm>
            <a:custGeom>
              <a:rect b="b" l="l" r="r" t="t"/>
              <a:pathLst>
                <a:path extrusionOk="0" h="120000" w="120000">
                  <a:moveTo>
                    <a:pt x="68360" y="85714"/>
                  </a:moveTo>
                  <a:lnTo>
                    <a:pt x="68360" y="85714"/>
                  </a:lnTo>
                  <a:cubicBezTo>
                    <a:pt x="66393" y="85714"/>
                    <a:pt x="65901" y="102857"/>
                    <a:pt x="64918" y="102857"/>
                  </a:cubicBezTo>
                  <a:cubicBezTo>
                    <a:pt x="83114" y="85714"/>
                    <a:pt x="116065" y="102857"/>
                    <a:pt x="120000" y="68571"/>
                  </a:cubicBezTo>
                  <a:cubicBezTo>
                    <a:pt x="114098" y="68571"/>
                    <a:pt x="82131" y="34285"/>
                    <a:pt x="87540" y="17142"/>
                  </a:cubicBezTo>
                  <a:cubicBezTo>
                    <a:pt x="74754" y="34285"/>
                    <a:pt x="56557" y="0"/>
                    <a:pt x="49672" y="0"/>
                  </a:cubicBezTo>
                  <a:cubicBezTo>
                    <a:pt x="70327" y="34285"/>
                    <a:pt x="51639" y="34285"/>
                    <a:pt x="37868" y="51428"/>
                  </a:cubicBezTo>
                  <a:cubicBezTo>
                    <a:pt x="25081" y="34285"/>
                    <a:pt x="40327" y="17142"/>
                    <a:pt x="29508" y="17142"/>
                  </a:cubicBezTo>
                  <a:lnTo>
                    <a:pt x="0" y="17142"/>
                  </a:lnTo>
                  <a:lnTo>
                    <a:pt x="25573" y="17142"/>
                  </a:lnTo>
                  <a:lnTo>
                    <a:pt x="17704" y="51428"/>
                  </a:lnTo>
                  <a:lnTo>
                    <a:pt x="20163" y="51428"/>
                  </a:lnTo>
                  <a:cubicBezTo>
                    <a:pt x="63442" y="34285"/>
                    <a:pt x="24098" y="119999"/>
                    <a:pt x="68360" y="8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 name="Google Shape;110;p14"/>
            <p:cNvSpPr/>
            <p:nvPr/>
          </p:nvSpPr>
          <p:spPr>
            <a:xfrm>
              <a:off x="7407275" y="2787650"/>
              <a:ext cx="27000" cy="0"/>
            </a:xfrm>
            <a:custGeom>
              <a:rect b="b" l="l" r="r" t="t"/>
              <a:pathLst>
                <a:path extrusionOk="0" h="120000" w="120000">
                  <a:moveTo>
                    <a:pt x="119999" y="0"/>
                  </a:moveTo>
                  <a:lnTo>
                    <a:pt x="119999" y="0"/>
                  </a:lnTo>
                  <a:lnTo>
                    <a:pt x="0" y="0"/>
                  </a:lnTo>
                  <a:cubicBezTo>
                    <a:pt x="68571" y="0"/>
                    <a:pt x="94285" y="0"/>
                    <a:pt x="11999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 name="Google Shape;111;p14"/>
            <p:cNvSpPr/>
            <p:nvPr/>
          </p:nvSpPr>
          <p:spPr>
            <a:xfrm>
              <a:off x="8123238" y="2794000"/>
              <a:ext cx="31800" cy="1500"/>
            </a:xfrm>
            <a:custGeom>
              <a:rect b="b" l="l" r="r" t="t"/>
              <a:pathLst>
                <a:path extrusionOk="0" h="120000" w="120000">
                  <a:moveTo>
                    <a:pt x="0" y="120000"/>
                  </a:moveTo>
                  <a:lnTo>
                    <a:pt x="0"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 name="Google Shape;112;p14"/>
            <p:cNvSpPr/>
            <p:nvPr/>
          </p:nvSpPr>
          <p:spPr>
            <a:xfrm>
              <a:off x="3070225" y="2794000"/>
              <a:ext cx="101700" cy="4800"/>
            </a:xfrm>
            <a:custGeom>
              <a:rect b="b" l="l" r="r" t="t"/>
              <a:pathLst>
                <a:path extrusionOk="0" h="120000" w="120000">
                  <a:moveTo>
                    <a:pt x="0" y="0"/>
                  </a:moveTo>
                  <a:lnTo>
                    <a:pt x="0" y="0"/>
                  </a:lnTo>
                  <a:cubicBezTo>
                    <a:pt x="4528" y="60000"/>
                    <a:pt x="120000" y="120000"/>
                    <a:pt x="117735" y="0"/>
                  </a:cubicBezTo>
                  <a:lnTo>
                    <a:pt x="13584"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 name="Google Shape;113;p14"/>
            <p:cNvSpPr/>
            <p:nvPr/>
          </p:nvSpPr>
          <p:spPr>
            <a:xfrm>
              <a:off x="9963150" y="2778125"/>
              <a:ext cx="41400" cy="0"/>
            </a:xfrm>
            <a:custGeom>
              <a:rect b="b" l="l" r="r" t="t"/>
              <a:pathLst>
                <a:path extrusionOk="0" h="120000" w="120000">
                  <a:moveTo>
                    <a:pt x="120000" y="0"/>
                  </a:moveTo>
                  <a:lnTo>
                    <a:pt x="120000" y="0"/>
                  </a:lnTo>
                  <a:lnTo>
                    <a:pt x="17142" y="0"/>
                  </a:lnTo>
                  <a:lnTo>
                    <a:pt x="0" y="0"/>
                  </a:lnTo>
                  <a:cubicBezTo>
                    <a:pt x="22857" y="0"/>
                    <a:pt x="85714"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 name="Google Shape;114;p14"/>
            <p:cNvSpPr/>
            <p:nvPr/>
          </p:nvSpPr>
          <p:spPr>
            <a:xfrm>
              <a:off x="7523163" y="2773363"/>
              <a:ext cx="30300" cy="3300"/>
            </a:xfrm>
            <a:custGeom>
              <a:rect b="b" l="l" r="r" t="t"/>
              <a:pathLst>
                <a:path extrusionOk="0" h="120000" w="120000">
                  <a:moveTo>
                    <a:pt x="120000" y="0"/>
                  </a:moveTo>
                  <a:lnTo>
                    <a:pt x="120000" y="0"/>
                  </a:lnTo>
                  <a:cubicBezTo>
                    <a:pt x="45000" y="0"/>
                    <a:pt x="15000" y="120000"/>
                    <a:pt x="0" y="120000"/>
                  </a:cubicBezTo>
                  <a:cubicBezTo>
                    <a:pt x="45000" y="120000"/>
                    <a:pt x="9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 name="Google Shape;115;p14"/>
            <p:cNvSpPr/>
            <p:nvPr/>
          </p:nvSpPr>
          <p:spPr>
            <a:xfrm>
              <a:off x="10009188" y="2787650"/>
              <a:ext cx="115800" cy="3300"/>
            </a:xfrm>
            <a:custGeom>
              <a:rect b="b" l="l" r="r" t="t"/>
              <a:pathLst>
                <a:path extrusionOk="0" h="120000" w="120000">
                  <a:moveTo>
                    <a:pt x="0" y="0"/>
                  </a:moveTo>
                  <a:lnTo>
                    <a:pt x="0" y="0"/>
                  </a:lnTo>
                  <a:cubicBezTo>
                    <a:pt x="14000" y="0"/>
                    <a:pt x="36000" y="60000"/>
                    <a:pt x="38000" y="120000"/>
                  </a:cubicBezTo>
                  <a:cubicBezTo>
                    <a:pt x="68000" y="120000"/>
                    <a:pt x="90000" y="60000"/>
                    <a:pt x="120000" y="60000"/>
                  </a:cubicBezTo>
                  <a:cubicBezTo>
                    <a:pt x="86000" y="60000"/>
                    <a:pt x="46000" y="6000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 name="Google Shape;116;p14"/>
            <p:cNvSpPr/>
            <p:nvPr/>
          </p:nvSpPr>
          <p:spPr>
            <a:xfrm>
              <a:off x="10125075" y="2789238"/>
              <a:ext cx="15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 name="Google Shape;117;p14"/>
            <p:cNvSpPr/>
            <p:nvPr/>
          </p:nvSpPr>
          <p:spPr>
            <a:xfrm>
              <a:off x="-4110038" y="2703513"/>
              <a:ext cx="16486200" cy="135000"/>
            </a:xfrm>
            <a:custGeom>
              <a:rect b="b" l="l" r="r" t="t"/>
              <a:pathLst>
                <a:path extrusionOk="0" h="120000" w="120000">
                  <a:moveTo>
                    <a:pt x="59315" y="28000"/>
                  </a:moveTo>
                  <a:lnTo>
                    <a:pt x="59315" y="28000"/>
                  </a:lnTo>
                  <a:lnTo>
                    <a:pt x="59287" y="28000"/>
                  </a:lnTo>
                  <a:lnTo>
                    <a:pt x="59315" y="28000"/>
                  </a:lnTo>
                  <a:lnTo>
                    <a:pt x="59315" y="28000"/>
                  </a:lnTo>
                  <a:close/>
                  <a:moveTo>
                    <a:pt x="73991" y="60000"/>
                  </a:moveTo>
                  <a:lnTo>
                    <a:pt x="73991" y="60000"/>
                  </a:lnTo>
                  <a:lnTo>
                    <a:pt x="73181" y="62000"/>
                  </a:lnTo>
                  <a:lnTo>
                    <a:pt x="73265" y="62000"/>
                  </a:lnTo>
                  <a:lnTo>
                    <a:pt x="72469" y="64000"/>
                  </a:lnTo>
                  <a:cubicBezTo>
                    <a:pt x="72957" y="66000"/>
                    <a:pt x="73279" y="70000"/>
                    <a:pt x="72594" y="72000"/>
                  </a:cubicBezTo>
                  <a:cubicBezTo>
                    <a:pt x="72650" y="72000"/>
                    <a:pt x="72455" y="70000"/>
                    <a:pt x="72692" y="68000"/>
                  </a:cubicBezTo>
                  <a:cubicBezTo>
                    <a:pt x="72231" y="66000"/>
                    <a:pt x="71226" y="64000"/>
                    <a:pt x="71491" y="70000"/>
                  </a:cubicBezTo>
                  <a:cubicBezTo>
                    <a:pt x="72371" y="64000"/>
                    <a:pt x="71687" y="78000"/>
                    <a:pt x="72385" y="72000"/>
                  </a:cubicBezTo>
                  <a:cubicBezTo>
                    <a:pt x="72008" y="76000"/>
                    <a:pt x="71645" y="76000"/>
                    <a:pt x="71296" y="76000"/>
                  </a:cubicBezTo>
                  <a:cubicBezTo>
                    <a:pt x="71659" y="74000"/>
                    <a:pt x="71212" y="70000"/>
                    <a:pt x="70667" y="68000"/>
                  </a:cubicBezTo>
                  <a:cubicBezTo>
                    <a:pt x="70430" y="70000"/>
                    <a:pt x="69774" y="68000"/>
                    <a:pt x="69383" y="70000"/>
                  </a:cubicBezTo>
                  <a:cubicBezTo>
                    <a:pt x="69522" y="74000"/>
                    <a:pt x="69173" y="76000"/>
                    <a:pt x="69830" y="76000"/>
                  </a:cubicBezTo>
                  <a:cubicBezTo>
                    <a:pt x="69592" y="78000"/>
                    <a:pt x="69215" y="78000"/>
                    <a:pt x="68810" y="76000"/>
                  </a:cubicBezTo>
                  <a:cubicBezTo>
                    <a:pt x="68978" y="76000"/>
                    <a:pt x="69257" y="76000"/>
                    <a:pt x="69243" y="74000"/>
                  </a:cubicBezTo>
                  <a:cubicBezTo>
                    <a:pt x="68978" y="70000"/>
                    <a:pt x="68657" y="70000"/>
                    <a:pt x="68489" y="70000"/>
                  </a:cubicBezTo>
                  <a:lnTo>
                    <a:pt x="68084" y="70000"/>
                  </a:lnTo>
                  <a:cubicBezTo>
                    <a:pt x="68126" y="70000"/>
                    <a:pt x="68154" y="70000"/>
                    <a:pt x="68182" y="72000"/>
                  </a:cubicBezTo>
                  <a:lnTo>
                    <a:pt x="67735" y="74000"/>
                  </a:lnTo>
                  <a:cubicBezTo>
                    <a:pt x="68336" y="72000"/>
                    <a:pt x="68014" y="76000"/>
                    <a:pt x="68000" y="78000"/>
                  </a:cubicBezTo>
                  <a:cubicBezTo>
                    <a:pt x="68014" y="74000"/>
                    <a:pt x="67609" y="78000"/>
                    <a:pt x="67400" y="78000"/>
                  </a:cubicBezTo>
                  <a:lnTo>
                    <a:pt x="67861" y="82000"/>
                  </a:lnTo>
                  <a:cubicBezTo>
                    <a:pt x="67637" y="84000"/>
                    <a:pt x="67093" y="80000"/>
                    <a:pt x="67205" y="84000"/>
                  </a:cubicBezTo>
                  <a:cubicBezTo>
                    <a:pt x="68154" y="86000"/>
                    <a:pt x="68517" y="84000"/>
                    <a:pt x="69383" y="84000"/>
                  </a:cubicBezTo>
                  <a:lnTo>
                    <a:pt x="69034" y="80000"/>
                  </a:lnTo>
                  <a:cubicBezTo>
                    <a:pt x="70011" y="78000"/>
                    <a:pt x="69634" y="86000"/>
                    <a:pt x="70723" y="86000"/>
                  </a:cubicBezTo>
                  <a:cubicBezTo>
                    <a:pt x="71184" y="82000"/>
                    <a:pt x="72371" y="84000"/>
                    <a:pt x="72385" y="78000"/>
                  </a:cubicBezTo>
                  <a:cubicBezTo>
                    <a:pt x="72245" y="80000"/>
                    <a:pt x="73069" y="84000"/>
                    <a:pt x="73446" y="80000"/>
                  </a:cubicBezTo>
                  <a:cubicBezTo>
                    <a:pt x="73851" y="76000"/>
                    <a:pt x="75108" y="74000"/>
                    <a:pt x="74731" y="72000"/>
                  </a:cubicBezTo>
                  <a:cubicBezTo>
                    <a:pt x="74396" y="72000"/>
                    <a:pt x="73935" y="74000"/>
                    <a:pt x="73670" y="72000"/>
                  </a:cubicBezTo>
                  <a:lnTo>
                    <a:pt x="74312" y="70000"/>
                  </a:lnTo>
                  <a:lnTo>
                    <a:pt x="73893" y="66000"/>
                  </a:lnTo>
                  <a:cubicBezTo>
                    <a:pt x="74116" y="68000"/>
                    <a:pt x="74088" y="64000"/>
                    <a:pt x="73991" y="60000"/>
                  </a:cubicBezTo>
                  <a:close/>
                  <a:moveTo>
                    <a:pt x="76700" y="54000"/>
                  </a:moveTo>
                  <a:lnTo>
                    <a:pt x="76700" y="54000"/>
                  </a:lnTo>
                  <a:cubicBezTo>
                    <a:pt x="77132" y="64000"/>
                    <a:pt x="77593" y="72000"/>
                    <a:pt x="79590" y="70000"/>
                  </a:cubicBezTo>
                  <a:lnTo>
                    <a:pt x="79436" y="70000"/>
                  </a:lnTo>
                  <a:cubicBezTo>
                    <a:pt x="80442" y="76000"/>
                    <a:pt x="81391" y="64000"/>
                    <a:pt x="82606" y="70000"/>
                  </a:cubicBezTo>
                  <a:cubicBezTo>
                    <a:pt x="82020" y="72000"/>
                    <a:pt x="82047" y="72000"/>
                    <a:pt x="81391" y="80000"/>
                  </a:cubicBezTo>
                  <a:lnTo>
                    <a:pt x="82033" y="78000"/>
                  </a:lnTo>
                  <a:cubicBezTo>
                    <a:pt x="81852" y="82000"/>
                    <a:pt x="82480" y="80000"/>
                    <a:pt x="82955" y="80000"/>
                  </a:cubicBezTo>
                  <a:lnTo>
                    <a:pt x="82536" y="86000"/>
                  </a:lnTo>
                  <a:cubicBezTo>
                    <a:pt x="82257" y="84000"/>
                    <a:pt x="81531" y="84000"/>
                    <a:pt x="81559" y="86000"/>
                  </a:cubicBezTo>
                  <a:cubicBezTo>
                    <a:pt x="81712" y="84000"/>
                    <a:pt x="80595" y="78000"/>
                    <a:pt x="79995" y="80000"/>
                  </a:cubicBezTo>
                  <a:cubicBezTo>
                    <a:pt x="80051" y="84000"/>
                    <a:pt x="81335" y="82000"/>
                    <a:pt x="80763" y="88000"/>
                  </a:cubicBezTo>
                  <a:cubicBezTo>
                    <a:pt x="81265" y="86000"/>
                    <a:pt x="81335" y="90000"/>
                    <a:pt x="81852" y="88000"/>
                  </a:cubicBezTo>
                  <a:cubicBezTo>
                    <a:pt x="81349" y="90000"/>
                    <a:pt x="81726" y="94000"/>
                    <a:pt x="81363" y="96000"/>
                  </a:cubicBezTo>
                  <a:lnTo>
                    <a:pt x="82215" y="94000"/>
                  </a:lnTo>
                  <a:cubicBezTo>
                    <a:pt x="82243" y="96000"/>
                    <a:pt x="80958" y="98000"/>
                    <a:pt x="81670" y="102000"/>
                  </a:cubicBezTo>
                  <a:cubicBezTo>
                    <a:pt x="82020" y="100000"/>
                    <a:pt x="82941" y="104000"/>
                    <a:pt x="82955" y="98000"/>
                  </a:cubicBezTo>
                  <a:lnTo>
                    <a:pt x="82983" y="100000"/>
                  </a:lnTo>
                  <a:cubicBezTo>
                    <a:pt x="83625" y="102000"/>
                    <a:pt x="83262" y="94000"/>
                    <a:pt x="84058" y="96000"/>
                  </a:cubicBezTo>
                  <a:cubicBezTo>
                    <a:pt x="84072" y="94000"/>
                    <a:pt x="83919" y="94000"/>
                    <a:pt x="83625" y="94000"/>
                  </a:cubicBezTo>
                  <a:cubicBezTo>
                    <a:pt x="83388" y="94000"/>
                    <a:pt x="83346" y="98000"/>
                    <a:pt x="82857" y="98000"/>
                  </a:cubicBezTo>
                  <a:cubicBezTo>
                    <a:pt x="82634" y="94000"/>
                    <a:pt x="83458" y="98000"/>
                    <a:pt x="83109" y="92000"/>
                  </a:cubicBezTo>
                  <a:cubicBezTo>
                    <a:pt x="82941" y="90000"/>
                    <a:pt x="81796" y="96000"/>
                    <a:pt x="82159" y="88000"/>
                  </a:cubicBezTo>
                  <a:lnTo>
                    <a:pt x="82815" y="90000"/>
                  </a:lnTo>
                  <a:cubicBezTo>
                    <a:pt x="82829" y="86000"/>
                    <a:pt x="83290" y="86000"/>
                    <a:pt x="83276" y="82000"/>
                  </a:cubicBezTo>
                  <a:cubicBezTo>
                    <a:pt x="83681" y="80000"/>
                    <a:pt x="84044" y="86000"/>
                    <a:pt x="84449" y="82000"/>
                  </a:cubicBezTo>
                  <a:cubicBezTo>
                    <a:pt x="84617" y="80000"/>
                    <a:pt x="84323" y="74000"/>
                    <a:pt x="84994" y="76000"/>
                  </a:cubicBezTo>
                  <a:cubicBezTo>
                    <a:pt x="85510" y="82000"/>
                    <a:pt x="87046" y="82000"/>
                    <a:pt x="87633" y="80000"/>
                  </a:cubicBezTo>
                  <a:lnTo>
                    <a:pt x="88135" y="78000"/>
                  </a:lnTo>
                  <a:cubicBezTo>
                    <a:pt x="88094" y="76000"/>
                    <a:pt x="87172" y="78000"/>
                    <a:pt x="87493" y="76000"/>
                  </a:cubicBezTo>
                  <a:lnTo>
                    <a:pt x="88275" y="74000"/>
                  </a:lnTo>
                  <a:lnTo>
                    <a:pt x="88219" y="76000"/>
                  </a:lnTo>
                  <a:cubicBezTo>
                    <a:pt x="88484" y="76000"/>
                    <a:pt x="88750" y="74000"/>
                    <a:pt x="88987" y="74000"/>
                  </a:cubicBezTo>
                  <a:cubicBezTo>
                    <a:pt x="88736" y="76000"/>
                    <a:pt x="88177" y="76000"/>
                    <a:pt x="88289" y="80000"/>
                  </a:cubicBezTo>
                  <a:cubicBezTo>
                    <a:pt x="88652" y="80000"/>
                    <a:pt x="88708" y="82000"/>
                    <a:pt x="89043" y="82000"/>
                  </a:cubicBezTo>
                  <a:cubicBezTo>
                    <a:pt x="88973" y="82000"/>
                    <a:pt x="88917" y="82000"/>
                    <a:pt x="88917" y="82000"/>
                  </a:cubicBezTo>
                  <a:cubicBezTo>
                    <a:pt x="89671" y="84000"/>
                    <a:pt x="89643" y="78000"/>
                    <a:pt x="89825" y="76000"/>
                  </a:cubicBezTo>
                  <a:cubicBezTo>
                    <a:pt x="90579" y="72000"/>
                    <a:pt x="89071" y="72000"/>
                    <a:pt x="89169" y="66000"/>
                  </a:cubicBezTo>
                  <a:lnTo>
                    <a:pt x="91361" y="64000"/>
                  </a:lnTo>
                  <a:cubicBezTo>
                    <a:pt x="91165" y="66000"/>
                    <a:pt x="90984" y="68000"/>
                    <a:pt x="91054" y="70000"/>
                  </a:cubicBezTo>
                  <a:cubicBezTo>
                    <a:pt x="91584" y="72000"/>
                    <a:pt x="91068" y="72000"/>
                    <a:pt x="91822" y="72000"/>
                  </a:cubicBezTo>
                  <a:cubicBezTo>
                    <a:pt x="91766" y="66000"/>
                    <a:pt x="92771" y="70000"/>
                    <a:pt x="93302" y="66000"/>
                  </a:cubicBezTo>
                  <a:cubicBezTo>
                    <a:pt x="93553" y="68000"/>
                    <a:pt x="93609" y="68000"/>
                    <a:pt x="93064" y="68000"/>
                  </a:cubicBezTo>
                  <a:cubicBezTo>
                    <a:pt x="93120" y="72000"/>
                    <a:pt x="93846" y="72000"/>
                    <a:pt x="94112" y="72000"/>
                  </a:cubicBezTo>
                  <a:lnTo>
                    <a:pt x="94684" y="70000"/>
                  </a:lnTo>
                  <a:cubicBezTo>
                    <a:pt x="94461" y="68000"/>
                    <a:pt x="94558" y="64000"/>
                    <a:pt x="95033" y="64000"/>
                  </a:cubicBezTo>
                  <a:lnTo>
                    <a:pt x="95061" y="62000"/>
                  </a:lnTo>
                  <a:cubicBezTo>
                    <a:pt x="94279" y="62000"/>
                    <a:pt x="93078" y="56000"/>
                    <a:pt x="92590" y="60000"/>
                  </a:cubicBezTo>
                  <a:lnTo>
                    <a:pt x="92729" y="58000"/>
                  </a:lnTo>
                  <a:cubicBezTo>
                    <a:pt x="91836" y="56000"/>
                    <a:pt x="90788" y="66000"/>
                    <a:pt x="90370" y="58000"/>
                  </a:cubicBezTo>
                  <a:cubicBezTo>
                    <a:pt x="90411" y="56000"/>
                    <a:pt x="90188" y="58000"/>
                    <a:pt x="90202" y="54000"/>
                  </a:cubicBezTo>
                  <a:lnTo>
                    <a:pt x="89546" y="56000"/>
                  </a:lnTo>
                  <a:lnTo>
                    <a:pt x="89685" y="54000"/>
                  </a:lnTo>
                  <a:lnTo>
                    <a:pt x="88568" y="56000"/>
                  </a:lnTo>
                  <a:lnTo>
                    <a:pt x="88596" y="54000"/>
                  </a:lnTo>
                  <a:lnTo>
                    <a:pt x="87312" y="64000"/>
                  </a:lnTo>
                  <a:cubicBezTo>
                    <a:pt x="87312" y="66000"/>
                    <a:pt x="87340" y="66000"/>
                    <a:pt x="87158" y="68000"/>
                  </a:cubicBezTo>
                  <a:cubicBezTo>
                    <a:pt x="86990" y="68000"/>
                    <a:pt x="86851" y="68000"/>
                    <a:pt x="86725" y="68000"/>
                  </a:cubicBezTo>
                  <a:cubicBezTo>
                    <a:pt x="86725" y="68000"/>
                    <a:pt x="86725" y="68000"/>
                    <a:pt x="86725" y="68000"/>
                  </a:cubicBezTo>
                  <a:lnTo>
                    <a:pt x="86725" y="68000"/>
                  </a:lnTo>
                  <a:cubicBezTo>
                    <a:pt x="86446" y="68000"/>
                    <a:pt x="86264" y="64000"/>
                    <a:pt x="85929" y="64000"/>
                  </a:cubicBezTo>
                  <a:lnTo>
                    <a:pt x="86976" y="64000"/>
                  </a:lnTo>
                  <a:cubicBezTo>
                    <a:pt x="87060" y="60000"/>
                    <a:pt x="86962" y="58000"/>
                    <a:pt x="86460" y="54000"/>
                  </a:cubicBezTo>
                  <a:cubicBezTo>
                    <a:pt x="86669" y="54000"/>
                    <a:pt x="86753" y="52000"/>
                    <a:pt x="86502" y="52000"/>
                  </a:cubicBezTo>
                  <a:cubicBezTo>
                    <a:pt x="86460" y="52000"/>
                    <a:pt x="85818" y="54000"/>
                    <a:pt x="86055" y="56000"/>
                  </a:cubicBezTo>
                  <a:cubicBezTo>
                    <a:pt x="85063" y="58000"/>
                    <a:pt x="83472" y="50000"/>
                    <a:pt x="81964" y="56000"/>
                  </a:cubicBezTo>
                  <a:cubicBezTo>
                    <a:pt x="83039" y="52000"/>
                    <a:pt x="81098" y="50000"/>
                    <a:pt x="82299" y="50000"/>
                  </a:cubicBezTo>
                  <a:cubicBezTo>
                    <a:pt x="81461" y="44000"/>
                    <a:pt x="81573" y="54000"/>
                    <a:pt x="80721" y="54000"/>
                  </a:cubicBezTo>
                  <a:cubicBezTo>
                    <a:pt x="80651" y="52000"/>
                    <a:pt x="81182" y="54000"/>
                    <a:pt x="81377" y="50000"/>
                  </a:cubicBezTo>
                  <a:cubicBezTo>
                    <a:pt x="79967" y="48000"/>
                    <a:pt x="78989" y="58000"/>
                    <a:pt x="77607" y="58000"/>
                  </a:cubicBezTo>
                  <a:lnTo>
                    <a:pt x="77551" y="54000"/>
                  </a:lnTo>
                  <a:lnTo>
                    <a:pt x="76700" y="54000"/>
                  </a:lnTo>
                  <a:close/>
                  <a:moveTo>
                    <a:pt x="99767" y="64000"/>
                  </a:moveTo>
                  <a:lnTo>
                    <a:pt x="99767" y="64000"/>
                  </a:lnTo>
                  <a:cubicBezTo>
                    <a:pt x="99851" y="64000"/>
                    <a:pt x="99878" y="62000"/>
                    <a:pt x="99878" y="62000"/>
                  </a:cubicBezTo>
                  <a:cubicBezTo>
                    <a:pt x="98133" y="72000"/>
                    <a:pt x="96709" y="74000"/>
                    <a:pt x="95773" y="72000"/>
                  </a:cubicBezTo>
                  <a:cubicBezTo>
                    <a:pt x="95955" y="76000"/>
                    <a:pt x="96793" y="80000"/>
                    <a:pt x="97198" y="82000"/>
                  </a:cubicBezTo>
                  <a:lnTo>
                    <a:pt x="96848" y="86000"/>
                  </a:lnTo>
                  <a:lnTo>
                    <a:pt x="96625" y="82000"/>
                  </a:lnTo>
                  <a:lnTo>
                    <a:pt x="96011" y="86000"/>
                  </a:lnTo>
                  <a:cubicBezTo>
                    <a:pt x="96178" y="88000"/>
                    <a:pt x="96681" y="88000"/>
                    <a:pt x="97002" y="90000"/>
                  </a:cubicBezTo>
                  <a:lnTo>
                    <a:pt x="98384" y="82000"/>
                  </a:lnTo>
                  <a:lnTo>
                    <a:pt x="97547" y="80000"/>
                  </a:lnTo>
                  <a:cubicBezTo>
                    <a:pt x="97770" y="80000"/>
                    <a:pt x="98887" y="80000"/>
                    <a:pt x="99334" y="80000"/>
                  </a:cubicBezTo>
                  <a:cubicBezTo>
                    <a:pt x="99348" y="76000"/>
                    <a:pt x="98580" y="74000"/>
                    <a:pt x="98482" y="78000"/>
                  </a:cubicBezTo>
                  <a:cubicBezTo>
                    <a:pt x="98398" y="74000"/>
                    <a:pt x="99278" y="76000"/>
                    <a:pt x="98720" y="72000"/>
                  </a:cubicBezTo>
                  <a:cubicBezTo>
                    <a:pt x="99376" y="68000"/>
                    <a:pt x="100437" y="72000"/>
                    <a:pt x="100926" y="74000"/>
                  </a:cubicBezTo>
                  <a:lnTo>
                    <a:pt x="101010" y="78000"/>
                  </a:lnTo>
                  <a:cubicBezTo>
                    <a:pt x="101540" y="82000"/>
                    <a:pt x="101373" y="72000"/>
                    <a:pt x="102001" y="76000"/>
                  </a:cubicBezTo>
                  <a:cubicBezTo>
                    <a:pt x="101219" y="76000"/>
                    <a:pt x="102141" y="82000"/>
                    <a:pt x="101512" y="82000"/>
                  </a:cubicBezTo>
                  <a:cubicBezTo>
                    <a:pt x="101708" y="84000"/>
                    <a:pt x="101512" y="88000"/>
                    <a:pt x="102141" y="88000"/>
                  </a:cubicBezTo>
                  <a:cubicBezTo>
                    <a:pt x="102657" y="80000"/>
                    <a:pt x="102797" y="92000"/>
                    <a:pt x="103299" y="86000"/>
                  </a:cubicBezTo>
                  <a:cubicBezTo>
                    <a:pt x="103621" y="88000"/>
                    <a:pt x="102936" y="90000"/>
                    <a:pt x="103579" y="92000"/>
                  </a:cubicBezTo>
                  <a:cubicBezTo>
                    <a:pt x="104333" y="88000"/>
                    <a:pt x="104291" y="86000"/>
                    <a:pt x="104333" y="80000"/>
                  </a:cubicBezTo>
                  <a:cubicBezTo>
                    <a:pt x="103635" y="78000"/>
                    <a:pt x="103551" y="86000"/>
                    <a:pt x="102978" y="84000"/>
                  </a:cubicBezTo>
                  <a:lnTo>
                    <a:pt x="104109" y="76000"/>
                  </a:lnTo>
                  <a:cubicBezTo>
                    <a:pt x="103900" y="76000"/>
                    <a:pt x="103746" y="76000"/>
                    <a:pt x="103621" y="76000"/>
                  </a:cubicBezTo>
                  <a:cubicBezTo>
                    <a:pt x="103844" y="76000"/>
                    <a:pt x="104040" y="74000"/>
                    <a:pt x="104207" y="72000"/>
                  </a:cubicBezTo>
                  <a:lnTo>
                    <a:pt x="104472" y="70000"/>
                  </a:lnTo>
                  <a:cubicBezTo>
                    <a:pt x="103830" y="70000"/>
                    <a:pt x="103258" y="70000"/>
                    <a:pt x="103160" y="68000"/>
                  </a:cubicBezTo>
                  <a:lnTo>
                    <a:pt x="103244" y="64000"/>
                  </a:lnTo>
                  <a:cubicBezTo>
                    <a:pt x="103020" y="62000"/>
                    <a:pt x="102657" y="64000"/>
                    <a:pt x="102476" y="66000"/>
                  </a:cubicBezTo>
                  <a:cubicBezTo>
                    <a:pt x="101917" y="66000"/>
                    <a:pt x="101345" y="68000"/>
                    <a:pt x="101219" y="66000"/>
                  </a:cubicBezTo>
                  <a:lnTo>
                    <a:pt x="101428" y="64000"/>
                  </a:lnTo>
                  <a:lnTo>
                    <a:pt x="99767" y="64000"/>
                  </a:lnTo>
                  <a:close/>
                  <a:moveTo>
                    <a:pt x="108689" y="78000"/>
                  </a:moveTo>
                  <a:lnTo>
                    <a:pt x="108689" y="78000"/>
                  </a:lnTo>
                  <a:lnTo>
                    <a:pt x="108843" y="80000"/>
                  </a:lnTo>
                  <a:lnTo>
                    <a:pt x="108410" y="82000"/>
                  </a:lnTo>
                  <a:cubicBezTo>
                    <a:pt x="107642" y="82000"/>
                    <a:pt x="107014" y="74000"/>
                    <a:pt x="106316" y="80000"/>
                  </a:cubicBezTo>
                  <a:cubicBezTo>
                    <a:pt x="105994" y="78000"/>
                    <a:pt x="105813" y="74000"/>
                    <a:pt x="105645" y="72000"/>
                  </a:cubicBezTo>
                  <a:lnTo>
                    <a:pt x="106078" y="72000"/>
                  </a:lnTo>
                  <a:cubicBezTo>
                    <a:pt x="108033" y="64000"/>
                    <a:pt x="107097" y="82000"/>
                    <a:pt x="108689" y="78000"/>
                  </a:cubicBezTo>
                  <a:close/>
                  <a:moveTo>
                    <a:pt x="61228" y="86000"/>
                  </a:moveTo>
                  <a:lnTo>
                    <a:pt x="61228" y="86000"/>
                  </a:lnTo>
                  <a:cubicBezTo>
                    <a:pt x="61452" y="80000"/>
                    <a:pt x="62206" y="80000"/>
                    <a:pt x="62248" y="76000"/>
                  </a:cubicBezTo>
                  <a:cubicBezTo>
                    <a:pt x="62303" y="74000"/>
                    <a:pt x="62136" y="74000"/>
                    <a:pt x="61954" y="74000"/>
                  </a:cubicBezTo>
                  <a:lnTo>
                    <a:pt x="61326" y="72000"/>
                  </a:lnTo>
                  <a:cubicBezTo>
                    <a:pt x="61312" y="74000"/>
                    <a:pt x="61270" y="74000"/>
                    <a:pt x="61200" y="74000"/>
                  </a:cubicBezTo>
                  <a:cubicBezTo>
                    <a:pt x="61424" y="76000"/>
                    <a:pt x="61563" y="76000"/>
                    <a:pt x="61480" y="80000"/>
                  </a:cubicBezTo>
                  <a:cubicBezTo>
                    <a:pt x="60907" y="74000"/>
                    <a:pt x="60963" y="84000"/>
                    <a:pt x="60349" y="84000"/>
                  </a:cubicBezTo>
                  <a:cubicBezTo>
                    <a:pt x="60153" y="86000"/>
                    <a:pt x="61033" y="86000"/>
                    <a:pt x="61228" y="86000"/>
                  </a:cubicBezTo>
                  <a:close/>
                  <a:moveTo>
                    <a:pt x="57654" y="74000"/>
                  </a:moveTo>
                  <a:lnTo>
                    <a:pt x="57654" y="74000"/>
                  </a:lnTo>
                  <a:lnTo>
                    <a:pt x="57779" y="70000"/>
                  </a:lnTo>
                  <a:lnTo>
                    <a:pt x="57416" y="70000"/>
                  </a:lnTo>
                  <a:cubicBezTo>
                    <a:pt x="57458" y="72000"/>
                    <a:pt x="57500" y="74000"/>
                    <a:pt x="57654" y="74000"/>
                  </a:cubicBezTo>
                  <a:close/>
                  <a:moveTo>
                    <a:pt x="56537" y="70000"/>
                  </a:moveTo>
                  <a:lnTo>
                    <a:pt x="56537" y="70000"/>
                  </a:lnTo>
                  <a:lnTo>
                    <a:pt x="56592" y="70000"/>
                  </a:lnTo>
                  <a:lnTo>
                    <a:pt x="56202" y="68000"/>
                  </a:lnTo>
                  <a:cubicBezTo>
                    <a:pt x="56257" y="70000"/>
                    <a:pt x="56355" y="70000"/>
                    <a:pt x="56537" y="70000"/>
                  </a:cubicBezTo>
                  <a:close/>
                  <a:moveTo>
                    <a:pt x="67191" y="70000"/>
                  </a:moveTo>
                  <a:lnTo>
                    <a:pt x="67191" y="70000"/>
                  </a:lnTo>
                  <a:cubicBezTo>
                    <a:pt x="67135" y="70000"/>
                    <a:pt x="67079" y="70000"/>
                    <a:pt x="67051" y="70000"/>
                  </a:cubicBezTo>
                  <a:lnTo>
                    <a:pt x="67191" y="70000"/>
                  </a:lnTo>
                  <a:close/>
                  <a:moveTo>
                    <a:pt x="66716" y="74000"/>
                  </a:moveTo>
                  <a:lnTo>
                    <a:pt x="66716" y="74000"/>
                  </a:lnTo>
                  <a:cubicBezTo>
                    <a:pt x="67260" y="76000"/>
                    <a:pt x="67135" y="74000"/>
                    <a:pt x="67218" y="72000"/>
                  </a:cubicBezTo>
                  <a:lnTo>
                    <a:pt x="66646" y="72000"/>
                  </a:lnTo>
                  <a:cubicBezTo>
                    <a:pt x="66716" y="72000"/>
                    <a:pt x="66758" y="74000"/>
                    <a:pt x="66716" y="74000"/>
                  </a:cubicBezTo>
                  <a:close/>
                  <a:moveTo>
                    <a:pt x="66032" y="58000"/>
                  </a:moveTo>
                  <a:lnTo>
                    <a:pt x="66032" y="58000"/>
                  </a:lnTo>
                  <a:lnTo>
                    <a:pt x="63155" y="56000"/>
                  </a:lnTo>
                  <a:cubicBezTo>
                    <a:pt x="64831" y="66000"/>
                    <a:pt x="66018" y="72000"/>
                    <a:pt x="63211" y="74000"/>
                  </a:cubicBezTo>
                  <a:lnTo>
                    <a:pt x="63030" y="74000"/>
                  </a:lnTo>
                  <a:cubicBezTo>
                    <a:pt x="63393" y="76000"/>
                    <a:pt x="64035" y="76000"/>
                    <a:pt x="64621" y="74000"/>
                  </a:cubicBezTo>
                  <a:cubicBezTo>
                    <a:pt x="65096" y="70000"/>
                    <a:pt x="66646" y="58000"/>
                    <a:pt x="66632" y="56000"/>
                  </a:cubicBezTo>
                  <a:cubicBezTo>
                    <a:pt x="66464" y="54000"/>
                    <a:pt x="66213" y="56000"/>
                    <a:pt x="65906" y="56000"/>
                  </a:cubicBezTo>
                  <a:lnTo>
                    <a:pt x="66032" y="58000"/>
                  </a:lnTo>
                  <a:close/>
                  <a:moveTo>
                    <a:pt x="4859" y="80000"/>
                  </a:moveTo>
                  <a:lnTo>
                    <a:pt x="4859" y="80000"/>
                  </a:lnTo>
                  <a:cubicBezTo>
                    <a:pt x="4915" y="80000"/>
                    <a:pt x="4942" y="80000"/>
                    <a:pt x="4970" y="80000"/>
                  </a:cubicBezTo>
                  <a:cubicBezTo>
                    <a:pt x="4942" y="80000"/>
                    <a:pt x="4970" y="80000"/>
                    <a:pt x="4859" y="80000"/>
                  </a:cubicBezTo>
                  <a:close/>
                  <a:moveTo>
                    <a:pt x="51845" y="78000"/>
                  </a:moveTo>
                  <a:lnTo>
                    <a:pt x="51845" y="78000"/>
                  </a:lnTo>
                  <a:lnTo>
                    <a:pt x="51649" y="80000"/>
                  </a:lnTo>
                  <a:lnTo>
                    <a:pt x="51747" y="78000"/>
                  </a:lnTo>
                  <a:lnTo>
                    <a:pt x="51259" y="78000"/>
                  </a:lnTo>
                  <a:lnTo>
                    <a:pt x="51049" y="78000"/>
                  </a:lnTo>
                  <a:cubicBezTo>
                    <a:pt x="51077" y="78000"/>
                    <a:pt x="51105" y="78000"/>
                    <a:pt x="51119" y="78000"/>
                  </a:cubicBezTo>
                  <a:lnTo>
                    <a:pt x="50965" y="76000"/>
                  </a:lnTo>
                  <a:cubicBezTo>
                    <a:pt x="50574" y="80000"/>
                    <a:pt x="49597" y="84000"/>
                    <a:pt x="49318" y="86000"/>
                  </a:cubicBezTo>
                  <a:cubicBezTo>
                    <a:pt x="48941" y="88000"/>
                    <a:pt x="48494" y="88000"/>
                    <a:pt x="48201" y="88000"/>
                  </a:cubicBezTo>
                  <a:cubicBezTo>
                    <a:pt x="48466" y="88000"/>
                    <a:pt x="48815" y="88000"/>
                    <a:pt x="48717" y="86000"/>
                  </a:cubicBezTo>
                  <a:cubicBezTo>
                    <a:pt x="48173" y="84000"/>
                    <a:pt x="47907" y="78000"/>
                    <a:pt x="46986" y="82000"/>
                  </a:cubicBezTo>
                  <a:lnTo>
                    <a:pt x="47530" y="82000"/>
                  </a:lnTo>
                  <a:lnTo>
                    <a:pt x="46302" y="90000"/>
                  </a:lnTo>
                  <a:cubicBezTo>
                    <a:pt x="45883" y="88000"/>
                    <a:pt x="46916" y="86000"/>
                    <a:pt x="47084" y="84000"/>
                  </a:cubicBezTo>
                  <a:cubicBezTo>
                    <a:pt x="46134" y="88000"/>
                    <a:pt x="45338" y="78000"/>
                    <a:pt x="44905" y="84000"/>
                  </a:cubicBezTo>
                  <a:cubicBezTo>
                    <a:pt x="44835" y="80000"/>
                    <a:pt x="44738" y="74000"/>
                    <a:pt x="44109" y="74000"/>
                  </a:cubicBezTo>
                  <a:cubicBezTo>
                    <a:pt x="44556" y="80000"/>
                    <a:pt x="43732" y="78000"/>
                    <a:pt x="44109" y="82000"/>
                  </a:cubicBezTo>
                  <a:cubicBezTo>
                    <a:pt x="43886" y="84000"/>
                    <a:pt x="43411" y="82000"/>
                    <a:pt x="43369" y="84000"/>
                  </a:cubicBezTo>
                  <a:lnTo>
                    <a:pt x="43425" y="82000"/>
                  </a:lnTo>
                  <a:cubicBezTo>
                    <a:pt x="42364" y="76000"/>
                    <a:pt x="42015" y="86000"/>
                    <a:pt x="41554" y="90000"/>
                  </a:cubicBezTo>
                  <a:cubicBezTo>
                    <a:pt x="40283" y="92000"/>
                    <a:pt x="39697" y="90000"/>
                    <a:pt x="38650" y="90000"/>
                  </a:cubicBezTo>
                  <a:cubicBezTo>
                    <a:pt x="38608" y="88000"/>
                    <a:pt x="38329" y="80000"/>
                    <a:pt x="37910" y="80000"/>
                  </a:cubicBezTo>
                  <a:cubicBezTo>
                    <a:pt x="37714" y="84000"/>
                    <a:pt x="36765" y="86000"/>
                    <a:pt x="36667" y="90000"/>
                  </a:cubicBezTo>
                  <a:cubicBezTo>
                    <a:pt x="37421" y="92000"/>
                    <a:pt x="37281" y="86000"/>
                    <a:pt x="37728" y="86000"/>
                  </a:cubicBezTo>
                  <a:cubicBezTo>
                    <a:pt x="38105" y="90000"/>
                    <a:pt x="37770" y="90000"/>
                    <a:pt x="38273" y="92000"/>
                  </a:cubicBezTo>
                  <a:cubicBezTo>
                    <a:pt x="37868" y="92000"/>
                    <a:pt x="36416" y="96000"/>
                    <a:pt x="35969" y="92000"/>
                  </a:cubicBezTo>
                  <a:lnTo>
                    <a:pt x="36122" y="90000"/>
                  </a:lnTo>
                  <a:cubicBezTo>
                    <a:pt x="35410" y="88000"/>
                    <a:pt x="35271" y="78000"/>
                    <a:pt x="34084" y="84000"/>
                  </a:cubicBezTo>
                  <a:lnTo>
                    <a:pt x="33511" y="86000"/>
                  </a:lnTo>
                  <a:cubicBezTo>
                    <a:pt x="33539" y="86000"/>
                    <a:pt x="33539" y="86000"/>
                    <a:pt x="33553" y="86000"/>
                  </a:cubicBezTo>
                  <a:cubicBezTo>
                    <a:pt x="32618" y="86000"/>
                    <a:pt x="32869" y="80000"/>
                    <a:pt x="31836" y="84000"/>
                  </a:cubicBezTo>
                  <a:cubicBezTo>
                    <a:pt x="31919" y="84000"/>
                    <a:pt x="31878" y="84000"/>
                    <a:pt x="31947" y="84000"/>
                  </a:cubicBezTo>
                  <a:cubicBezTo>
                    <a:pt x="31361" y="80000"/>
                    <a:pt x="30774" y="86000"/>
                    <a:pt x="30328" y="88000"/>
                  </a:cubicBezTo>
                  <a:cubicBezTo>
                    <a:pt x="30062" y="84000"/>
                    <a:pt x="30397" y="84000"/>
                    <a:pt x="30565" y="80000"/>
                  </a:cubicBezTo>
                  <a:cubicBezTo>
                    <a:pt x="29532" y="80000"/>
                    <a:pt x="28415" y="86000"/>
                    <a:pt x="27772" y="90000"/>
                  </a:cubicBezTo>
                  <a:lnTo>
                    <a:pt x="27102" y="88000"/>
                  </a:lnTo>
                  <a:cubicBezTo>
                    <a:pt x="27493" y="86000"/>
                    <a:pt x="27982" y="82000"/>
                    <a:pt x="27856" y="80000"/>
                  </a:cubicBezTo>
                  <a:cubicBezTo>
                    <a:pt x="27493" y="82000"/>
                    <a:pt x="27563" y="84000"/>
                    <a:pt x="27046" y="82000"/>
                  </a:cubicBezTo>
                  <a:cubicBezTo>
                    <a:pt x="27130" y="80000"/>
                    <a:pt x="27353" y="78000"/>
                    <a:pt x="27591" y="74000"/>
                  </a:cubicBezTo>
                  <a:cubicBezTo>
                    <a:pt x="26530" y="70000"/>
                    <a:pt x="27353" y="84000"/>
                    <a:pt x="26599" y="76000"/>
                  </a:cubicBezTo>
                  <a:cubicBezTo>
                    <a:pt x="26264" y="76000"/>
                    <a:pt x="26069" y="80000"/>
                    <a:pt x="26041" y="82000"/>
                  </a:cubicBezTo>
                  <a:lnTo>
                    <a:pt x="25427" y="78000"/>
                  </a:lnTo>
                  <a:cubicBezTo>
                    <a:pt x="25357" y="82000"/>
                    <a:pt x="24603" y="82000"/>
                    <a:pt x="24114" y="84000"/>
                  </a:cubicBezTo>
                  <a:cubicBezTo>
                    <a:pt x="24044" y="84000"/>
                    <a:pt x="24505" y="88000"/>
                    <a:pt x="24700" y="86000"/>
                  </a:cubicBezTo>
                  <a:cubicBezTo>
                    <a:pt x="24659" y="88000"/>
                    <a:pt x="24128" y="90000"/>
                    <a:pt x="23793" y="90000"/>
                  </a:cubicBezTo>
                  <a:cubicBezTo>
                    <a:pt x="23667" y="82000"/>
                    <a:pt x="21587" y="92000"/>
                    <a:pt x="21978" y="82000"/>
                  </a:cubicBezTo>
                  <a:cubicBezTo>
                    <a:pt x="20470" y="84000"/>
                    <a:pt x="18333" y="86000"/>
                    <a:pt x="17328" y="88000"/>
                  </a:cubicBezTo>
                  <a:cubicBezTo>
                    <a:pt x="17007" y="86000"/>
                    <a:pt x="16336" y="86000"/>
                    <a:pt x="16727" y="82000"/>
                  </a:cubicBezTo>
                  <a:cubicBezTo>
                    <a:pt x="15513" y="82000"/>
                    <a:pt x="14884" y="90000"/>
                    <a:pt x="13670" y="88000"/>
                  </a:cubicBezTo>
                  <a:cubicBezTo>
                    <a:pt x="13572" y="88000"/>
                    <a:pt x="14214" y="88000"/>
                    <a:pt x="14172" y="86000"/>
                  </a:cubicBezTo>
                  <a:cubicBezTo>
                    <a:pt x="13376" y="88000"/>
                    <a:pt x="12734" y="82000"/>
                    <a:pt x="11505" y="84000"/>
                  </a:cubicBezTo>
                  <a:cubicBezTo>
                    <a:pt x="11715" y="84000"/>
                    <a:pt x="11771" y="82000"/>
                    <a:pt x="11798" y="82000"/>
                  </a:cubicBezTo>
                  <a:cubicBezTo>
                    <a:pt x="11826" y="82000"/>
                    <a:pt x="11296" y="84000"/>
                    <a:pt x="10975" y="86000"/>
                  </a:cubicBezTo>
                  <a:cubicBezTo>
                    <a:pt x="10793" y="84000"/>
                    <a:pt x="11212" y="84000"/>
                    <a:pt x="11114" y="84000"/>
                  </a:cubicBezTo>
                  <a:cubicBezTo>
                    <a:pt x="8740" y="80000"/>
                    <a:pt x="6925" y="90000"/>
                    <a:pt x="4565" y="88000"/>
                  </a:cubicBezTo>
                  <a:cubicBezTo>
                    <a:pt x="5250" y="88000"/>
                    <a:pt x="5501" y="84000"/>
                    <a:pt x="5501" y="82000"/>
                  </a:cubicBezTo>
                  <a:lnTo>
                    <a:pt x="4845" y="82000"/>
                  </a:lnTo>
                  <a:cubicBezTo>
                    <a:pt x="4593" y="84000"/>
                    <a:pt x="4091" y="84000"/>
                    <a:pt x="3672" y="86000"/>
                  </a:cubicBezTo>
                  <a:cubicBezTo>
                    <a:pt x="3630" y="84000"/>
                    <a:pt x="3420" y="84000"/>
                    <a:pt x="3630" y="82000"/>
                  </a:cubicBezTo>
                  <a:cubicBezTo>
                    <a:pt x="2331" y="76000"/>
                    <a:pt x="1591" y="90000"/>
                    <a:pt x="0" y="88000"/>
                  </a:cubicBezTo>
                  <a:lnTo>
                    <a:pt x="1926" y="78000"/>
                  </a:lnTo>
                  <a:lnTo>
                    <a:pt x="1452" y="74000"/>
                  </a:lnTo>
                  <a:lnTo>
                    <a:pt x="2303" y="70000"/>
                  </a:lnTo>
                  <a:cubicBezTo>
                    <a:pt x="1801" y="66000"/>
                    <a:pt x="1354" y="72000"/>
                    <a:pt x="1284" y="68000"/>
                  </a:cubicBezTo>
                  <a:cubicBezTo>
                    <a:pt x="1396" y="68000"/>
                    <a:pt x="1661" y="68000"/>
                    <a:pt x="1661" y="66000"/>
                  </a:cubicBezTo>
                  <a:cubicBezTo>
                    <a:pt x="1172" y="64000"/>
                    <a:pt x="1144" y="68000"/>
                    <a:pt x="767" y="68000"/>
                  </a:cubicBezTo>
                  <a:cubicBezTo>
                    <a:pt x="1745" y="60000"/>
                    <a:pt x="3630" y="62000"/>
                    <a:pt x="4649" y="60000"/>
                  </a:cubicBezTo>
                  <a:cubicBezTo>
                    <a:pt x="4817" y="60000"/>
                    <a:pt x="4524" y="62000"/>
                    <a:pt x="4496" y="62000"/>
                  </a:cubicBezTo>
                  <a:cubicBezTo>
                    <a:pt x="4901" y="62000"/>
                    <a:pt x="5152" y="64000"/>
                    <a:pt x="5683" y="64000"/>
                  </a:cubicBezTo>
                  <a:cubicBezTo>
                    <a:pt x="6004" y="60000"/>
                    <a:pt x="5431" y="60000"/>
                    <a:pt x="5180" y="60000"/>
                  </a:cubicBezTo>
                  <a:cubicBezTo>
                    <a:pt x="5208" y="58000"/>
                    <a:pt x="5333" y="58000"/>
                    <a:pt x="5627" y="58000"/>
                  </a:cubicBezTo>
                  <a:cubicBezTo>
                    <a:pt x="5696" y="62000"/>
                    <a:pt x="7205" y="60000"/>
                    <a:pt x="7582" y="64000"/>
                  </a:cubicBezTo>
                  <a:cubicBezTo>
                    <a:pt x="9117" y="64000"/>
                    <a:pt x="7330" y="54000"/>
                    <a:pt x="8838" y="56000"/>
                  </a:cubicBezTo>
                  <a:lnTo>
                    <a:pt x="9285" y="60000"/>
                  </a:lnTo>
                  <a:cubicBezTo>
                    <a:pt x="10151" y="58000"/>
                    <a:pt x="11282" y="54000"/>
                    <a:pt x="12259" y="56000"/>
                  </a:cubicBezTo>
                  <a:lnTo>
                    <a:pt x="12064" y="56000"/>
                  </a:lnTo>
                  <a:cubicBezTo>
                    <a:pt x="11924" y="58000"/>
                    <a:pt x="12148" y="58000"/>
                    <a:pt x="12245" y="60000"/>
                  </a:cubicBezTo>
                  <a:cubicBezTo>
                    <a:pt x="12999" y="62000"/>
                    <a:pt x="13670" y="56000"/>
                    <a:pt x="14116" y="60000"/>
                  </a:cubicBezTo>
                  <a:cubicBezTo>
                    <a:pt x="14968" y="56000"/>
                    <a:pt x="16378" y="52000"/>
                    <a:pt x="17356" y="50000"/>
                  </a:cubicBezTo>
                  <a:cubicBezTo>
                    <a:pt x="17621" y="56000"/>
                    <a:pt x="16085" y="56000"/>
                    <a:pt x="15680" y="60000"/>
                  </a:cubicBezTo>
                  <a:lnTo>
                    <a:pt x="16574" y="60000"/>
                  </a:lnTo>
                  <a:cubicBezTo>
                    <a:pt x="16015" y="60000"/>
                    <a:pt x="15806" y="62000"/>
                    <a:pt x="15471" y="64000"/>
                  </a:cubicBezTo>
                  <a:cubicBezTo>
                    <a:pt x="16253" y="66000"/>
                    <a:pt x="16504" y="60000"/>
                    <a:pt x="17244" y="60000"/>
                  </a:cubicBezTo>
                  <a:cubicBezTo>
                    <a:pt x="17188" y="60000"/>
                    <a:pt x="17286" y="62000"/>
                    <a:pt x="17621" y="62000"/>
                  </a:cubicBezTo>
                  <a:lnTo>
                    <a:pt x="17719" y="58000"/>
                  </a:lnTo>
                  <a:cubicBezTo>
                    <a:pt x="17719" y="58000"/>
                    <a:pt x="17761" y="58000"/>
                    <a:pt x="17872" y="58000"/>
                  </a:cubicBezTo>
                  <a:lnTo>
                    <a:pt x="19171" y="56000"/>
                  </a:lnTo>
                  <a:cubicBezTo>
                    <a:pt x="18892" y="54000"/>
                    <a:pt x="18878" y="52000"/>
                    <a:pt x="18543" y="52000"/>
                  </a:cubicBezTo>
                  <a:cubicBezTo>
                    <a:pt x="18668" y="54000"/>
                    <a:pt x="18375" y="54000"/>
                    <a:pt x="18040" y="54000"/>
                  </a:cubicBezTo>
                  <a:cubicBezTo>
                    <a:pt x="18333" y="52000"/>
                    <a:pt x="17719" y="52000"/>
                    <a:pt x="17719" y="50000"/>
                  </a:cubicBezTo>
                  <a:cubicBezTo>
                    <a:pt x="18403" y="50000"/>
                    <a:pt x="19227" y="50000"/>
                    <a:pt x="19674" y="48000"/>
                  </a:cubicBezTo>
                  <a:lnTo>
                    <a:pt x="19813" y="52000"/>
                  </a:lnTo>
                  <a:lnTo>
                    <a:pt x="21587" y="52000"/>
                  </a:lnTo>
                  <a:lnTo>
                    <a:pt x="21447" y="54000"/>
                  </a:lnTo>
                  <a:cubicBezTo>
                    <a:pt x="22215" y="54000"/>
                    <a:pt x="22983" y="52000"/>
                    <a:pt x="23667" y="56000"/>
                  </a:cubicBezTo>
                  <a:cubicBezTo>
                    <a:pt x="24365" y="52000"/>
                    <a:pt x="25231" y="48000"/>
                    <a:pt x="25804" y="44000"/>
                  </a:cubicBezTo>
                  <a:cubicBezTo>
                    <a:pt x="26097" y="40000"/>
                    <a:pt x="27828" y="50000"/>
                    <a:pt x="28610" y="42000"/>
                  </a:cubicBezTo>
                  <a:cubicBezTo>
                    <a:pt x="28652" y="44000"/>
                    <a:pt x="28066" y="46000"/>
                    <a:pt x="27800" y="48000"/>
                  </a:cubicBezTo>
                  <a:cubicBezTo>
                    <a:pt x="28317" y="48000"/>
                    <a:pt x="28736" y="44000"/>
                    <a:pt x="28903" y="48000"/>
                  </a:cubicBezTo>
                  <a:cubicBezTo>
                    <a:pt x="27730" y="46000"/>
                    <a:pt x="28959" y="52000"/>
                    <a:pt x="28443" y="54000"/>
                  </a:cubicBezTo>
                  <a:cubicBezTo>
                    <a:pt x="28987" y="54000"/>
                    <a:pt x="29560" y="52000"/>
                    <a:pt x="29825" y="50000"/>
                  </a:cubicBezTo>
                  <a:cubicBezTo>
                    <a:pt x="28945" y="50000"/>
                    <a:pt x="30132" y="44000"/>
                    <a:pt x="29239" y="46000"/>
                  </a:cubicBezTo>
                  <a:cubicBezTo>
                    <a:pt x="29937" y="42000"/>
                    <a:pt x="30872" y="40000"/>
                    <a:pt x="31696" y="42000"/>
                  </a:cubicBezTo>
                  <a:cubicBezTo>
                    <a:pt x="31696" y="44000"/>
                    <a:pt x="31794" y="44000"/>
                    <a:pt x="32101" y="46000"/>
                  </a:cubicBezTo>
                  <a:lnTo>
                    <a:pt x="32352" y="42000"/>
                  </a:lnTo>
                  <a:cubicBezTo>
                    <a:pt x="32729" y="42000"/>
                    <a:pt x="31598" y="46000"/>
                    <a:pt x="32380" y="46000"/>
                  </a:cubicBezTo>
                  <a:cubicBezTo>
                    <a:pt x="33176" y="42000"/>
                    <a:pt x="34782" y="50000"/>
                    <a:pt x="35131" y="40000"/>
                  </a:cubicBezTo>
                  <a:cubicBezTo>
                    <a:pt x="35745" y="44000"/>
                    <a:pt x="33972" y="44000"/>
                    <a:pt x="34894" y="48000"/>
                  </a:cubicBezTo>
                  <a:cubicBezTo>
                    <a:pt x="34363" y="52000"/>
                    <a:pt x="33623" y="48000"/>
                    <a:pt x="33455" y="52000"/>
                  </a:cubicBezTo>
                  <a:cubicBezTo>
                    <a:pt x="33972" y="52000"/>
                    <a:pt x="33637" y="56000"/>
                    <a:pt x="33972" y="56000"/>
                  </a:cubicBezTo>
                  <a:lnTo>
                    <a:pt x="34558" y="54000"/>
                  </a:lnTo>
                  <a:lnTo>
                    <a:pt x="34433" y="54000"/>
                  </a:lnTo>
                  <a:cubicBezTo>
                    <a:pt x="35410" y="48000"/>
                    <a:pt x="36960" y="50000"/>
                    <a:pt x="38217" y="50000"/>
                  </a:cubicBezTo>
                  <a:cubicBezTo>
                    <a:pt x="39264" y="44000"/>
                    <a:pt x="40004" y="38000"/>
                    <a:pt x="41275" y="38000"/>
                  </a:cubicBezTo>
                  <a:cubicBezTo>
                    <a:pt x="40898" y="40000"/>
                    <a:pt x="42322" y="40000"/>
                    <a:pt x="41526" y="46000"/>
                  </a:cubicBezTo>
                  <a:cubicBezTo>
                    <a:pt x="42113" y="48000"/>
                    <a:pt x="42699" y="44000"/>
                    <a:pt x="42699" y="42000"/>
                  </a:cubicBezTo>
                  <a:cubicBezTo>
                    <a:pt x="42182" y="42000"/>
                    <a:pt x="42518" y="42000"/>
                    <a:pt x="42085" y="42000"/>
                  </a:cubicBezTo>
                  <a:cubicBezTo>
                    <a:pt x="42378" y="38000"/>
                    <a:pt x="43062" y="38000"/>
                    <a:pt x="43341" y="40000"/>
                  </a:cubicBezTo>
                  <a:cubicBezTo>
                    <a:pt x="43202" y="40000"/>
                    <a:pt x="43258" y="40000"/>
                    <a:pt x="43230" y="42000"/>
                  </a:cubicBezTo>
                  <a:cubicBezTo>
                    <a:pt x="43844" y="42000"/>
                    <a:pt x="43523" y="38000"/>
                    <a:pt x="43970" y="38000"/>
                  </a:cubicBezTo>
                  <a:cubicBezTo>
                    <a:pt x="44109" y="40000"/>
                    <a:pt x="44961" y="38000"/>
                    <a:pt x="45366" y="40000"/>
                  </a:cubicBezTo>
                  <a:lnTo>
                    <a:pt x="45952" y="34000"/>
                  </a:lnTo>
                  <a:cubicBezTo>
                    <a:pt x="45631" y="38000"/>
                    <a:pt x="46525" y="36000"/>
                    <a:pt x="46609" y="38000"/>
                  </a:cubicBezTo>
                  <a:cubicBezTo>
                    <a:pt x="47042" y="36000"/>
                    <a:pt x="47391" y="32000"/>
                    <a:pt x="48033" y="32000"/>
                  </a:cubicBezTo>
                  <a:cubicBezTo>
                    <a:pt x="47768" y="34000"/>
                    <a:pt x="48633" y="34000"/>
                    <a:pt x="48633" y="38000"/>
                  </a:cubicBezTo>
                  <a:cubicBezTo>
                    <a:pt x="49737" y="42000"/>
                    <a:pt x="50463" y="28000"/>
                    <a:pt x="51510" y="34000"/>
                  </a:cubicBezTo>
                  <a:cubicBezTo>
                    <a:pt x="51482" y="34000"/>
                    <a:pt x="51272" y="36000"/>
                    <a:pt x="51580" y="38000"/>
                  </a:cubicBezTo>
                  <a:cubicBezTo>
                    <a:pt x="51817" y="36000"/>
                    <a:pt x="52236" y="36000"/>
                    <a:pt x="52501" y="36000"/>
                  </a:cubicBezTo>
                  <a:lnTo>
                    <a:pt x="52487" y="36000"/>
                  </a:lnTo>
                  <a:lnTo>
                    <a:pt x="52501" y="36000"/>
                  </a:lnTo>
                  <a:cubicBezTo>
                    <a:pt x="52627" y="36000"/>
                    <a:pt x="52711" y="36000"/>
                    <a:pt x="52711" y="34000"/>
                  </a:cubicBezTo>
                  <a:cubicBezTo>
                    <a:pt x="53158" y="30000"/>
                    <a:pt x="53381" y="28000"/>
                    <a:pt x="54247" y="24000"/>
                  </a:cubicBezTo>
                  <a:cubicBezTo>
                    <a:pt x="54191" y="20000"/>
                    <a:pt x="53451" y="22000"/>
                    <a:pt x="53130" y="24000"/>
                  </a:cubicBezTo>
                  <a:lnTo>
                    <a:pt x="52864" y="28000"/>
                  </a:lnTo>
                  <a:cubicBezTo>
                    <a:pt x="52599" y="22000"/>
                    <a:pt x="52082" y="28000"/>
                    <a:pt x="51873" y="26000"/>
                  </a:cubicBezTo>
                  <a:cubicBezTo>
                    <a:pt x="52404" y="20000"/>
                    <a:pt x="53898" y="22000"/>
                    <a:pt x="54791" y="16000"/>
                  </a:cubicBezTo>
                  <a:cubicBezTo>
                    <a:pt x="54247" y="12000"/>
                    <a:pt x="53060" y="10000"/>
                    <a:pt x="52013" y="12000"/>
                  </a:cubicBezTo>
                  <a:lnTo>
                    <a:pt x="52473" y="14000"/>
                  </a:lnTo>
                  <a:lnTo>
                    <a:pt x="51929" y="14000"/>
                  </a:lnTo>
                  <a:lnTo>
                    <a:pt x="52459" y="18000"/>
                  </a:lnTo>
                  <a:lnTo>
                    <a:pt x="51021" y="18000"/>
                  </a:lnTo>
                  <a:cubicBezTo>
                    <a:pt x="51566" y="18000"/>
                    <a:pt x="51789" y="24000"/>
                    <a:pt x="51482" y="22000"/>
                  </a:cubicBezTo>
                  <a:cubicBezTo>
                    <a:pt x="50868" y="20000"/>
                    <a:pt x="50840" y="26000"/>
                    <a:pt x="50379" y="26000"/>
                  </a:cubicBezTo>
                  <a:cubicBezTo>
                    <a:pt x="50630" y="26000"/>
                    <a:pt x="50965" y="26000"/>
                    <a:pt x="50756" y="28000"/>
                  </a:cubicBezTo>
                  <a:cubicBezTo>
                    <a:pt x="49834" y="24000"/>
                    <a:pt x="49583" y="26000"/>
                    <a:pt x="48759" y="22000"/>
                  </a:cubicBezTo>
                  <a:cubicBezTo>
                    <a:pt x="48857" y="28000"/>
                    <a:pt x="47712" y="22000"/>
                    <a:pt x="47586" y="28000"/>
                  </a:cubicBezTo>
                  <a:lnTo>
                    <a:pt x="47977" y="28000"/>
                  </a:lnTo>
                  <a:lnTo>
                    <a:pt x="47153" y="32000"/>
                  </a:lnTo>
                  <a:cubicBezTo>
                    <a:pt x="46399" y="28000"/>
                    <a:pt x="47824" y="28000"/>
                    <a:pt x="46679" y="24000"/>
                  </a:cubicBezTo>
                  <a:cubicBezTo>
                    <a:pt x="45603" y="24000"/>
                    <a:pt x="45631" y="30000"/>
                    <a:pt x="44794" y="30000"/>
                  </a:cubicBezTo>
                  <a:cubicBezTo>
                    <a:pt x="45073" y="28000"/>
                    <a:pt x="45743" y="24000"/>
                    <a:pt x="46413" y="24000"/>
                  </a:cubicBezTo>
                  <a:lnTo>
                    <a:pt x="46008" y="22000"/>
                  </a:lnTo>
                  <a:cubicBezTo>
                    <a:pt x="46218" y="20000"/>
                    <a:pt x="47153" y="20000"/>
                    <a:pt x="47614" y="20000"/>
                  </a:cubicBezTo>
                  <a:cubicBezTo>
                    <a:pt x="46846" y="24000"/>
                    <a:pt x="47977" y="22000"/>
                    <a:pt x="48326" y="24000"/>
                  </a:cubicBezTo>
                  <a:cubicBezTo>
                    <a:pt x="48396" y="20000"/>
                    <a:pt x="47907" y="22000"/>
                    <a:pt x="48480" y="18000"/>
                  </a:cubicBezTo>
                  <a:cubicBezTo>
                    <a:pt x="47935" y="18000"/>
                    <a:pt x="47851" y="18000"/>
                    <a:pt x="47167" y="18000"/>
                  </a:cubicBezTo>
                  <a:cubicBezTo>
                    <a:pt x="48661" y="18000"/>
                    <a:pt x="48508" y="6000"/>
                    <a:pt x="49820" y="8000"/>
                  </a:cubicBezTo>
                  <a:cubicBezTo>
                    <a:pt x="49220" y="8000"/>
                    <a:pt x="50044" y="12000"/>
                    <a:pt x="50114" y="14000"/>
                  </a:cubicBezTo>
                  <a:lnTo>
                    <a:pt x="51203" y="12000"/>
                  </a:lnTo>
                  <a:lnTo>
                    <a:pt x="50993" y="8000"/>
                  </a:lnTo>
                  <a:cubicBezTo>
                    <a:pt x="51761" y="6000"/>
                    <a:pt x="52026" y="16000"/>
                    <a:pt x="52906" y="10000"/>
                  </a:cubicBezTo>
                  <a:cubicBezTo>
                    <a:pt x="53018" y="8000"/>
                    <a:pt x="52124" y="8000"/>
                    <a:pt x="52292" y="8000"/>
                  </a:cubicBezTo>
                  <a:cubicBezTo>
                    <a:pt x="53493" y="6000"/>
                    <a:pt x="53925" y="12000"/>
                    <a:pt x="55001" y="16000"/>
                  </a:cubicBezTo>
                  <a:cubicBezTo>
                    <a:pt x="55070" y="14000"/>
                    <a:pt x="55057" y="12000"/>
                    <a:pt x="55434" y="8000"/>
                  </a:cubicBezTo>
                  <a:cubicBezTo>
                    <a:pt x="55308" y="12000"/>
                    <a:pt x="55587" y="14000"/>
                    <a:pt x="55168" y="16000"/>
                  </a:cubicBezTo>
                  <a:cubicBezTo>
                    <a:pt x="55517" y="16000"/>
                    <a:pt x="55950" y="14000"/>
                    <a:pt x="56257" y="14000"/>
                  </a:cubicBezTo>
                  <a:cubicBezTo>
                    <a:pt x="55517" y="12000"/>
                    <a:pt x="56565" y="8000"/>
                    <a:pt x="56704" y="8000"/>
                  </a:cubicBezTo>
                  <a:cubicBezTo>
                    <a:pt x="57095" y="8000"/>
                    <a:pt x="56592" y="10000"/>
                    <a:pt x="56355" y="10000"/>
                  </a:cubicBezTo>
                  <a:cubicBezTo>
                    <a:pt x="56662" y="12000"/>
                    <a:pt x="57025" y="16000"/>
                    <a:pt x="57207" y="12000"/>
                  </a:cubicBezTo>
                  <a:cubicBezTo>
                    <a:pt x="57221" y="14000"/>
                    <a:pt x="56341" y="20000"/>
                    <a:pt x="55769" y="22000"/>
                  </a:cubicBezTo>
                  <a:lnTo>
                    <a:pt x="56146" y="22000"/>
                  </a:lnTo>
                  <a:cubicBezTo>
                    <a:pt x="55880" y="24000"/>
                    <a:pt x="55838" y="24000"/>
                    <a:pt x="55447" y="22000"/>
                  </a:cubicBezTo>
                  <a:cubicBezTo>
                    <a:pt x="55824" y="26000"/>
                    <a:pt x="55783" y="28000"/>
                    <a:pt x="55699" y="30000"/>
                  </a:cubicBezTo>
                  <a:cubicBezTo>
                    <a:pt x="55657" y="30000"/>
                    <a:pt x="55727" y="30000"/>
                    <a:pt x="55685" y="30000"/>
                  </a:cubicBezTo>
                  <a:cubicBezTo>
                    <a:pt x="55378" y="28000"/>
                    <a:pt x="55140" y="30000"/>
                    <a:pt x="55210" y="32000"/>
                  </a:cubicBezTo>
                  <a:cubicBezTo>
                    <a:pt x="54931" y="36000"/>
                    <a:pt x="55643" y="34000"/>
                    <a:pt x="55852" y="36000"/>
                  </a:cubicBezTo>
                  <a:lnTo>
                    <a:pt x="56313" y="36000"/>
                  </a:lnTo>
                  <a:lnTo>
                    <a:pt x="57933" y="20000"/>
                  </a:lnTo>
                  <a:cubicBezTo>
                    <a:pt x="58617" y="18000"/>
                    <a:pt x="58924" y="22000"/>
                    <a:pt x="59441" y="24000"/>
                  </a:cubicBezTo>
                  <a:lnTo>
                    <a:pt x="59581" y="20000"/>
                  </a:lnTo>
                  <a:cubicBezTo>
                    <a:pt x="60181" y="20000"/>
                    <a:pt x="60754" y="22000"/>
                    <a:pt x="60363" y="26000"/>
                  </a:cubicBezTo>
                  <a:cubicBezTo>
                    <a:pt x="60349" y="26000"/>
                    <a:pt x="60265" y="26000"/>
                    <a:pt x="60139" y="26000"/>
                  </a:cubicBezTo>
                  <a:cubicBezTo>
                    <a:pt x="60111" y="26000"/>
                    <a:pt x="60083" y="26000"/>
                    <a:pt x="60055" y="26000"/>
                  </a:cubicBezTo>
                  <a:lnTo>
                    <a:pt x="60013" y="28000"/>
                  </a:lnTo>
                  <a:lnTo>
                    <a:pt x="61103" y="24000"/>
                  </a:lnTo>
                  <a:cubicBezTo>
                    <a:pt x="60013" y="30000"/>
                    <a:pt x="61047" y="32000"/>
                    <a:pt x="60865" y="38000"/>
                  </a:cubicBezTo>
                  <a:lnTo>
                    <a:pt x="61968" y="36000"/>
                  </a:lnTo>
                  <a:cubicBezTo>
                    <a:pt x="61298" y="34000"/>
                    <a:pt x="61954" y="32000"/>
                    <a:pt x="62192" y="32000"/>
                  </a:cubicBezTo>
                  <a:cubicBezTo>
                    <a:pt x="62248" y="36000"/>
                    <a:pt x="63071" y="32000"/>
                    <a:pt x="63462" y="32000"/>
                  </a:cubicBezTo>
                  <a:lnTo>
                    <a:pt x="63434" y="32000"/>
                  </a:lnTo>
                  <a:cubicBezTo>
                    <a:pt x="63784" y="34000"/>
                    <a:pt x="64412" y="34000"/>
                    <a:pt x="64859" y="32000"/>
                  </a:cubicBezTo>
                  <a:cubicBezTo>
                    <a:pt x="64831" y="32000"/>
                    <a:pt x="65403" y="24000"/>
                    <a:pt x="65683" y="20000"/>
                  </a:cubicBezTo>
                  <a:cubicBezTo>
                    <a:pt x="64915" y="20000"/>
                    <a:pt x="65375" y="18000"/>
                    <a:pt x="65306" y="16000"/>
                  </a:cubicBezTo>
                  <a:cubicBezTo>
                    <a:pt x="65389" y="16000"/>
                    <a:pt x="65529" y="16000"/>
                    <a:pt x="65543" y="16000"/>
                  </a:cubicBezTo>
                  <a:cubicBezTo>
                    <a:pt x="65655" y="14000"/>
                    <a:pt x="65403" y="14000"/>
                    <a:pt x="65375" y="12000"/>
                  </a:cubicBezTo>
                  <a:cubicBezTo>
                    <a:pt x="64565" y="14000"/>
                    <a:pt x="63728" y="16000"/>
                    <a:pt x="63407" y="20000"/>
                  </a:cubicBezTo>
                  <a:cubicBezTo>
                    <a:pt x="63644" y="24000"/>
                    <a:pt x="63825" y="18000"/>
                    <a:pt x="64105" y="20000"/>
                  </a:cubicBezTo>
                  <a:cubicBezTo>
                    <a:pt x="63700" y="24000"/>
                    <a:pt x="63183" y="22000"/>
                    <a:pt x="62513" y="22000"/>
                  </a:cubicBezTo>
                  <a:lnTo>
                    <a:pt x="62289" y="20000"/>
                  </a:lnTo>
                  <a:lnTo>
                    <a:pt x="61605" y="22000"/>
                  </a:lnTo>
                  <a:cubicBezTo>
                    <a:pt x="61885" y="20000"/>
                    <a:pt x="61717" y="16000"/>
                    <a:pt x="62429" y="16000"/>
                  </a:cubicBezTo>
                  <a:cubicBezTo>
                    <a:pt x="62345" y="12000"/>
                    <a:pt x="61731" y="16000"/>
                    <a:pt x="61284" y="16000"/>
                  </a:cubicBezTo>
                  <a:lnTo>
                    <a:pt x="61061" y="20000"/>
                  </a:lnTo>
                  <a:cubicBezTo>
                    <a:pt x="61158" y="18000"/>
                    <a:pt x="60223" y="18000"/>
                    <a:pt x="60879" y="14000"/>
                  </a:cubicBezTo>
                  <a:lnTo>
                    <a:pt x="61968" y="10000"/>
                  </a:lnTo>
                  <a:lnTo>
                    <a:pt x="61661" y="8000"/>
                  </a:lnTo>
                  <a:lnTo>
                    <a:pt x="62569" y="8000"/>
                  </a:lnTo>
                  <a:lnTo>
                    <a:pt x="62359" y="8000"/>
                  </a:lnTo>
                  <a:cubicBezTo>
                    <a:pt x="63825" y="8000"/>
                    <a:pt x="62792" y="16000"/>
                    <a:pt x="64272" y="12000"/>
                  </a:cubicBezTo>
                  <a:cubicBezTo>
                    <a:pt x="64733" y="8000"/>
                    <a:pt x="65222" y="8000"/>
                    <a:pt x="66129" y="8000"/>
                  </a:cubicBezTo>
                  <a:cubicBezTo>
                    <a:pt x="65473" y="8000"/>
                    <a:pt x="66060" y="10000"/>
                    <a:pt x="65822" y="14000"/>
                  </a:cubicBezTo>
                  <a:cubicBezTo>
                    <a:pt x="66478" y="16000"/>
                    <a:pt x="66702" y="12000"/>
                    <a:pt x="67051" y="8000"/>
                  </a:cubicBezTo>
                  <a:cubicBezTo>
                    <a:pt x="67218" y="12000"/>
                    <a:pt x="67344" y="14000"/>
                    <a:pt x="66744" y="14000"/>
                  </a:cubicBezTo>
                  <a:cubicBezTo>
                    <a:pt x="66674" y="20000"/>
                    <a:pt x="67540" y="12000"/>
                    <a:pt x="67582" y="18000"/>
                  </a:cubicBezTo>
                  <a:cubicBezTo>
                    <a:pt x="69564" y="18000"/>
                    <a:pt x="69173" y="0"/>
                    <a:pt x="71477" y="8000"/>
                  </a:cubicBezTo>
                  <a:lnTo>
                    <a:pt x="71393" y="8000"/>
                  </a:lnTo>
                  <a:cubicBezTo>
                    <a:pt x="72860" y="8000"/>
                    <a:pt x="73711" y="8000"/>
                    <a:pt x="75066" y="8000"/>
                  </a:cubicBezTo>
                  <a:lnTo>
                    <a:pt x="76127" y="12000"/>
                  </a:lnTo>
                  <a:cubicBezTo>
                    <a:pt x="75890" y="12000"/>
                    <a:pt x="75247" y="18000"/>
                    <a:pt x="75555" y="20000"/>
                  </a:cubicBezTo>
                  <a:cubicBezTo>
                    <a:pt x="75024" y="14000"/>
                    <a:pt x="74479" y="16000"/>
                    <a:pt x="73921" y="14000"/>
                  </a:cubicBezTo>
                  <a:cubicBezTo>
                    <a:pt x="73865" y="14000"/>
                    <a:pt x="74088" y="16000"/>
                    <a:pt x="74186" y="18000"/>
                  </a:cubicBezTo>
                  <a:cubicBezTo>
                    <a:pt x="73851" y="18000"/>
                    <a:pt x="73683" y="14000"/>
                    <a:pt x="73237" y="16000"/>
                  </a:cubicBezTo>
                  <a:cubicBezTo>
                    <a:pt x="73251" y="16000"/>
                    <a:pt x="73739" y="18000"/>
                    <a:pt x="73376" y="18000"/>
                  </a:cubicBezTo>
                  <a:lnTo>
                    <a:pt x="72762" y="16000"/>
                  </a:lnTo>
                  <a:cubicBezTo>
                    <a:pt x="71952" y="18000"/>
                    <a:pt x="72371" y="24000"/>
                    <a:pt x="71407" y="22000"/>
                  </a:cubicBezTo>
                  <a:cubicBezTo>
                    <a:pt x="71589" y="20000"/>
                    <a:pt x="71952" y="14000"/>
                    <a:pt x="72329" y="14000"/>
                  </a:cubicBezTo>
                  <a:cubicBezTo>
                    <a:pt x="71882" y="12000"/>
                    <a:pt x="72902" y="12000"/>
                    <a:pt x="72511" y="10000"/>
                  </a:cubicBezTo>
                  <a:cubicBezTo>
                    <a:pt x="71882" y="14000"/>
                    <a:pt x="71575" y="10000"/>
                    <a:pt x="70737" y="14000"/>
                  </a:cubicBezTo>
                  <a:cubicBezTo>
                    <a:pt x="70835" y="14000"/>
                    <a:pt x="70863" y="12000"/>
                    <a:pt x="71072" y="12000"/>
                  </a:cubicBezTo>
                  <a:lnTo>
                    <a:pt x="69858" y="10000"/>
                  </a:lnTo>
                  <a:cubicBezTo>
                    <a:pt x="70151" y="12000"/>
                    <a:pt x="68852" y="14000"/>
                    <a:pt x="68964" y="18000"/>
                  </a:cubicBezTo>
                  <a:cubicBezTo>
                    <a:pt x="70262" y="20000"/>
                    <a:pt x="69885" y="16000"/>
                    <a:pt x="71352" y="18000"/>
                  </a:cubicBezTo>
                  <a:cubicBezTo>
                    <a:pt x="70933" y="20000"/>
                    <a:pt x="70402" y="24000"/>
                    <a:pt x="70151" y="28000"/>
                  </a:cubicBezTo>
                  <a:cubicBezTo>
                    <a:pt x="70137" y="28000"/>
                    <a:pt x="70109" y="28000"/>
                    <a:pt x="70067" y="28000"/>
                  </a:cubicBezTo>
                  <a:cubicBezTo>
                    <a:pt x="69844" y="32000"/>
                    <a:pt x="70067" y="34000"/>
                    <a:pt x="70067" y="42000"/>
                  </a:cubicBezTo>
                  <a:cubicBezTo>
                    <a:pt x="70737" y="36000"/>
                    <a:pt x="71184" y="40000"/>
                    <a:pt x="71980" y="38000"/>
                  </a:cubicBezTo>
                  <a:cubicBezTo>
                    <a:pt x="72134" y="32000"/>
                    <a:pt x="71519" y="32000"/>
                    <a:pt x="71128" y="32000"/>
                  </a:cubicBezTo>
                  <a:lnTo>
                    <a:pt x="71826" y="30000"/>
                  </a:lnTo>
                  <a:lnTo>
                    <a:pt x="71687" y="32000"/>
                  </a:lnTo>
                  <a:lnTo>
                    <a:pt x="73460" y="34000"/>
                  </a:lnTo>
                  <a:cubicBezTo>
                    <a:pt x="73125" y="34000"/>
                    <a:pt x="73013" y="36000"/>
                    <a:pt x="72832" y="38000"/>
                  </a:cubicBezTo>
                  <a:cubicBezTo>
                    <a:pt x="73069" y="38000"/>
                    <a:pt x="73292" y="38000"/>
                    <a:pt x="73530" y="40000"/>
                  </a:cubicBezTo>
                  <a:cubicBezTo>
                    <a:pt x="73474" y="36000"/>
                    <a:pt x="73516" y="34000"/>
                    <a:pt x="73739" y="34000"/>
                  </a:cubicBezTo>
                  <a:cubicBezTo>
                    <a:pt x="74870" y="34000"/>
                    <a:pt x="75513" y="38000"/>
                    <a:pt x="75932" y="42000"/>
                  </a:cubicBezTo>
                  <a:lnTo>
                    <a:pt x="76057" y="42000"/>
                  </a:lnTo>
                  <a:cubicBezTo>
                    <a:pt x="75876" y="38000"/>
                    <a:pt x="76867" y="34000"/>
                    <a:pt x="77230" y="30000"/>
                  </a:cubicBezTo>
                  <a:cubicBezTo>
                    <a:pt x="77216" y="34000"/>
                    <a:pt x="77817" y="32000"/>
                    <a:pt x="78138" y="34000"/>
                  </a:cubicBezTo>
                  <a:cubicBezTo>
                    <a:pt x="78319" y="30000"/>
                    <a:pt x="78082" y="24000"/>
                    <a:pt x="77691" y="20000"/>
                  </a:cubicBezTo>
                  <a:cubicBezTo>
                    <a:pt x="76909" y="24000"/>
                    <a:pt x="77258" y="24000"/>
                    <a:pt x="76895" y="30000"/>
                  </a:cubicBezTo>
                  <a:lnTo>
                    <a:pt x="75652" y="34000"/>
                  </a:lnTo>
                  <a:lnTo>
                    <a:pt x="75932" y="30000"/>
                  </a:lnTo>
                  <a:cubicBezTo>
                    <a:pt x="75317" y="30000"/>
                    <a:pt x="74717" y="34000"/>
                    <a:pt x="74759" y="30000"/>
                  </a:cubicBezTo>
                  <a:cubicBezTo>
                    <a:pt x="75094" y="26000"/>
                    <a:pt x="75624" y="28000"/>
                    <a:pt x="75946" y="24000"/>
                  </a:cubicBezTo>
                  <a:lnTo>
                    <a:pt x="75541" y="22000"/>
                  </a:lnTo>
                  <a:cubicBezTo>
                    <a:pt x="76267" y="18000"/>
                    <a:pt x="75918" y="28000"/>
                    <a:pt x="76783" y="24000"/>
                  </a:cubicBezTo>
                  <a:cubicBezTo>
                    <a:pt x="76462" y="20000"/>
                    <a:pt x="76867" y="24000"/>
                    <a:pt x="77244" y="20000"/>
                  </a:cubicBezTo>
                  <a:cubicBezTo>
                    <a:pt x="76937" y="18000"/>
                    <a:pt x="75708" y="22000"/>
                    <a:pt x="75959" y="14000"/>
                  </a:cubicBezTo>
                  <a:cubicBezTo>
                    <a:pt x="76420" y="12000"/>
                    <a:pt x="77495" y="24000"/>
                    <a:pt x="78096" y="16000"/>
                  </a:cubicBezTo>
                  <a:lnTo>
                    <a:pt x="78054" y="16000"/>
                  </a:lnTo>
                  <a:cubicBezTo>
                    <a:pt x="78948" y="18000"/>
                    <a:pt x="79255" y="14000"/>
                    <a:pt x="79590" y="10000"/>
                  </a:cubicBezTo>
                  <a:cubicBezTo>
                    <a:pt x="79967" y="14000"/>
                    <a:pt x="80484" y="10000"/>
                    <a:pt x="80888" y="10000"/>
                  </a:cubicBezTo>
                  <a:lnTo>
                    <a:pt x="80888" y="12000"/>
                  </a:lnTo>
                  <a:lnTo>
                    <a:pt x="81461" y="10000"/>
                  </a:lnTo>
                  <a:cubicBezTo>
                    <a:pt x="81182" y="14000"/>
                    <a:pt x="80791" y="10000"/>
                    <a:pt x="80288" y="12000"/>
                  </a:cubicBezTo>
                  <a:lnTo>
                    <a:pt x="80358" y="16000"/>
                  </a:lnTo>
                  <a:cubicBezTo>
                    <a:pt x="79785" y="10000"/>
                    <a:pt x="79394" y="18000"/>
                    <a:pt x="78962" y="20000"/>
                  </a:cubicBezTo>
                  <a:cubicBezTo>
                    <a:pt x="79604" y="18000"/>
                    <a:pt x="80777" y="22000"/>
                    <a:pt x="80930" y="14000"/>
                  </a:cubicBezTo>
                  <a:lnTo>
                    <a:pt x="81321" y="18000"/>
                  </a:lnTo>
                  <a:lnTo>
                    <a:pt x="81517" y="16000"/>
                  </a:lnTo>
                  <a:cubicBezTo>
                    <a:pt x="81810" y="20000"/>
                    <a:pt x="81517" y="24000"/>
                    <a:pt x="80930" y="26000"/>
                  </a:cubicBezTo>
                  <a:cubicBezTo>
                    <a:pt x="80833" y="24000"/>
                    <a:pt x="80791" y="24000"/>
                    <a:pt x="80819" y="22000"/>
                  </a:cubicBezTo>
                  <a:cubicBezTo>
                    <a:pt x="80553" y="24000"/>
                    <a:pt x="80302" y="28000"/>
                    <a:pt x="79660" y="26000"/>
                  </a:cubicBezTo>
                  <a:lnTo>
                    <a:pt x="80009" y="24000"/>
                  </a:lnTo>
                  <a:cubicBezTo>
                    <a:pt x="79199" y="24000"/>
                    <a:pt x="78459" y="26000"/>
                    <a:pt x="78194" y="30000"/>
                  </a:cubicBezTo>
                  <a:cubicBezTo>
                    <a:pt x="79353" y="32000"/>
                    <a:pt x="80498" y="32000"/>
                    <a:pt x="81587" y="32000"/>
                  </a:cubicBezTo>
                  <a:cubicBezTo>
                    <a:pt x="81908" y="22000"/>
                    <a:pt x="82285" y="18000"/>
                    <a:pt x="82452" y="10000"/>
                  </a:cubicBezTo>
                  <a:cubicBezTo>
                    <a:pt x="83178" y="8000"/>
                    <a:pt x="84184" y="8000"/>
                    <a:pt x="84812" y="10000"/>
                  </a:cubicBezTo>
                  <a:lnTo>
                    <a:pt x="84756" y="12000"/>
                  </a:lnTo>
                  <a:cubicBezTo>
                    <a:pt x="85063" y="12000"/>
                    <a:pt x="85357" y="12000"/>
                    <a:pt x="85594" y="12000"/>
                  </a:cubicBezTo>
                  <a:cubicBezTo>
                    <a:pt x="85915" y="14000"/>
                    <a:pt x="85371" y="16000"/>
                    <a:pt x="85594" y="16000"/>
                  </a:cubicBezTo>
                  <a:lnTo>
                    <a:pt x="86641" y="14000"/>
                  </a:lnTo>
                  <a:cubicBezTo>
                    <a:pt x="86585" y="18000"/>
                    <a:pt x="85692" y="18000"/>
                    <a:pt x="85273" y="18000"/>
                  </a:cubicBezTo>
                  <a:cubicBezTo>
                    <a:pt x="85357" y="18000"/>
                    <a:pt x="85510" y="16000"/>
                    <a:pt x="85468" y="16000"/>
                  </a:cubicBezTo>
                  <a:cubicBezTo>
                    <a:pt x="84980" y="14000"/>
                    <a:pt x="84072" y="22000"/>
                    <a:pt x="83863" y="16000"/>
                  </a:cubicBezTo>
                  <a:cubicBezTo>
                    <a:pt x="83625" y="16000"/>
                    <a:pt x="84337" y="12000"/>
                    <a:pt x="83542" y="12000"/>
                  </a:cubicBezTo>
                  <a:cubicBezTo>
                    <a:pt x="82997" y="10000"/>
                    <a:pt x="82815" y="14000"/>
                    <a:pt x="82760" y="16000"/>
                  </a:cubicBezTo>
                  <a:cubicBezTo>
                    <a:pt x="82760" y="18000"/>
                    <a:pt x="83611" y="18000"/>
                    <a:pt x="83318" y="22000"/>
                  </a:cubicBezTo>
                  <a:cubicBezTo>
                    <a:pt x="83737" y="22000"/>
                    <a:pt x="83905" y="18000"/>
                    <a:pt x="84435" y="20000"/>
                  </a:cubicBezTo>
                  <a:cubicBezTo>
                    <a:pt x="84016" y="20000"/>
                    <a:pt x="83458" y="24000"/>
                    <a:pt x="83234" y="22000"/>
                  </a:cubicBezTo>
                  <a:cubicBezTo>
                    <a:pt x="82410" y="26000"/>
                    <a:pt x="82536" y="36000"/>
                    <a:pt x="82913" y="36000"/>
                  </a:cubicBezTo>
                  <a:cubicBezTo>
                    <a:pt x="82829" y="32000"/>
                    <a:pt x="84421" y="32000"/>
                    <a:pt x="83346" y="28000"/>
                  </a:cubicBezTo>
                  <a:cubicBezTo>
                    <a:pt x="83821" y="24000"/>
                    <a:pt x="84714" y="24000"/>
                    <a:pt x="85343" y="22000"/>
                  </a:cubicBezTo>
                  <a:lnTo>
                    <a:pt x="85315" y="22000"/>
                  </a:lnTo>
                  <a:lnTo>
                    <a:pt x="86097" y="22000"/>
                  </a:lnTo>
                  <a:cubicBezTo>
                    <a:pt x="85985" y="22000"/>
                    <a:pt x="85748" y="24000"/>
                    <a:pt x="85748" y="26000"/>
                  </a:cubicBezTo>
                  <a:lnTo>
                    <a:pt x="86823" y="20000"/>
                  </a:lnTo>
                  <a:cubicBezTo>
                    <a:pt x="86222" y="24000"/>
                    <a:pt x="87214" y="22000"/>
                    <a:pt x="87493" y="24000"/>
                  </a:cubicBezTo>
                  <a:cubicBezTo>
                    <a:pt x="87605" y="22000"/>
                    <a:pt x="88024" y="20000"/>
                    <a:pt x="87619" y="18000"/>
                  </a:cubicBezTo>
                  <a:cubicBezTo>
                    <a:pt x="87158" y="14000"/>
                    <a:pt x="87353" y="18000"/>
                    <a:pt x="86935" y="20000"/>
                  </a:cubicBezTo>
                  <a:lnTo>
                    <a:pt x="87535" y="14000"/>
                  </a:lnTo>
                  <a:lnTo>
                    <a:pt x="87577" y="14000"/>
                  </a:lnTo>
                  <a:lnTo>
                    <a:pt x="87940" y="10000"/>
                  </a:lnTo>
                  <a:cubicBezTo>
                    <a:pt x="88736" y="10000"/>
                    <a:pt x="87577" y="20000"/>
                    <a:pt x="88610" y="16000"/>
                  </a:cubicBezTo>
                  <a:lnTo>
                    <a:pt x="88484" y="10000"/>
                  </a:lnTo>
                  <a:cubicBezTo>
                    <a:pt x="89671" y="12000"/>
                    <a:pt x="91207" y="18000"/>
                    <a:pt x="92045" y="16000"/>
                  </a:cubicBezTo>
                  <a:cubicBezTo>
                    <a:pt x="91808" y="18000"/>
                    <a:pt x="91710" y="24000"/>
                    <a:pt x="92031" y="28000"/>
                  </a:cubicBezTo>
                  <a:cubicBezTo>
                    <a:pt x="91668" y="26000"/>
                    <a:pt x="90942" y="26000"/>
                    <a:pt x="90411" y="26000"/>
                  </a:cubicBezTo>
                  <a:cubicBezTo>
                    <a:pt x="90314" y="26000"/>
                    <a:pt x="91068" y="20000"/>
                    <a:pt x="91640" y="22000"/>
                  </a:cubicBezTo>
                  <a:cubicBezTo>
                    <a:pt x="91361" y="12000"/>
                    <a:pt x="90216" y="26000"/>
                    <a:pt x="90146" y="18000"/>
                  </a:cubicBezTo>
                  <a:cubicBezTo>
                    <a:pt x="88694" y="14000"/>
                    <a:pt x="89071" y="26000"/>
                    <a:pt x="87842" y="20000"/>
                  </a:cubicBezTo>
                  <a:cubicBezTo>
                    <a:pt x="87828" y="24000"/>
                    <a:pt x="87493" y="22000"/>
                    <a:pt x="87423" y="26000"/>
                  </a:cubicBezTo>
                  <a:cubicBezTo>
                    <a:pt x="87786" y="34000"/>
                    <a:pt x="89071" y="26000"/>
                    <a:pt x="89867" y="28000"/>
                  </a:cubicBezTo>
                  <a:cubicBezTo>
                    <a:pt x="89783" y="30000"/>
                    <a:pt x="89629" y="30000"/>
                    <a:pt x="89602" y="30000"/>
                  </a:cubicBezTo>
                  <a:cubicBezTo>
                    <a:pt x="90160" y="32000"/>
                    <a:pt x="90397" y="30000"/>
                    <a:pt x="90802" y="30000"/>
                  </a:cubicBezTo>
                  <a:lnTo>
                    <a:pt x="90747" y="28000"/>
                  </a:lnTo>
                  <a:cubicBezTo>
                    <a:pt x="91445" y="24000"/>
                    <a:pt x="91179" y="32000"/>
                    <a:pt x="91584" y="34000"/>
                  </a:cubicBezTo>
                  <a:cubicBezTo>
                    <a:pt x="91738" y="34000"/>
                    <a:pt x="92310" y="34000"/>
                    <a:pt x="92213" y="32000"/>
                  </a:cubicBezTo>
                  <a:lnTo>
                    <a:pt x="92953" y="36000"/>
                  </a:lnTo>
                  <a:lnTo>
                    <a:pt x="92925" y="32000"/>
                  </a:lnTo>
                  <a:cubicBezTo>
                    <a:pt x="93344" y="30000"/>
                    <a:pt x="93427" y="34000"/>
                    <a:pt x="93804" y="32000"/>
                  </a:cubicBezTo>
                  <a:lnTo>
                    <a:pt x="93818" y="28000"/>
                  </a:lnTo>
                  <a:lnTo>
                    <a:pt x="92785" y="26000"/>
                  </a:lnTo>
                  <a:cubicBezTo>
                    <a:pt x="93316" y="24000"/>
                    <a:pt x="92939" y="22000"/>
                    <a:pt x="93511" y="20000"/>
                  </a:cubicBezTo>
                  <a:cubicBezTo>
                    <a:pt x="92869" y="26000"/>
                    <a:pt x="93972" y="24000"/>
                    <a:pt x="94028" y="26000"/>
                  </a:cubicBezTo>
                  <a:lnTo>
                    <a:pt x="94461" y="24000"/>
                  </a:lnTo>
                  <a:lnTo>
                    <a:pt x="94349" y="26000"/>
                  </a:lnTo>
                  <a:cubicBezTo>
                    <a:pt x="94684" y="28000"/>
                    <a:pt x="94740" y="24000"/>
                    <a:pt x="95131" y="24000"/>
                  </a:cubicBezTo>
                  <a:cubicBezTo>
                    <a:pt x="94670" y="22000"/>
                    <a:pt x="94377" y="20000"/>
                    <a:pt x="93791" y="22000"/>
                  </a:cubicBezTo>
                  <a:cubicBezTo>
                    <a:pt x="94209" y="20000"/>
                    <a:pt x="95061" y="18000"/>
                    <a:pt x="95257" y="18000"/>
                  </a:cubicBezTo>
                  <a:cubicBezTo>
                    <a:pt x="95703" y="16000"/>
                    <a:pt x="96025" y="20000"/>
                    <a:pt x="96444" y="20000"/>
                  </a:cubicBezTo>
                  <a:cubicBezTo>
                    <a:pt x="95634" y="22000"/>
                    <a:pt x="96723" y="32000"/>
                    <a:pt x="95117" y="30000"/>
                  </a:cubicBezTo>
                  <a:cubicBezTo>
                    <a:pt x="95145" y="28000"/>
                    <a:pt x="95271" y="28000"/>
                    <a:pt x="95326" y="30000"/>
                  </a:cubicBezTo>
                  <a:cubicBezTo>
                    <a:pt x="95103" y="24000"/>
                    <a:pt x="94363" y="30000"/>
                    <a:pt x="94014" y="32000"/>
                  </a:cubicBezTo>
                  <a:cubicBezTo>
                    <a:pt x="94098" y="34000"/>
                    <a:pt x="93735" y="36000"/>
                    <a:pt x="94349" y="36000"/>
                  </a:cubicBezTo>
                  <a:cubicBezTo>
                    <a:pt x="94154" y="34000"/>
                    <a:pt x="94880" y="30000"/>
                    <a:pt x="95466" y="32000"/>
                  </a:cubicBezTo>
                  <a:lnTo>
                    <a:pt x="95354" y="40000"/>
                  </a:lnTo>
                  <a:lnTo>
                    <a:pt x="96220" y="40000"/>
                  </a:lnTo>
                  <a:lnTo>
                    <a:pt x="96136" y="40000"/>
                  </a:lnTo>
                  <a:cubicBezTo>
                    <a:pt x="96457" y="46000"/>
                    <a:pt x="97044" y="40000"/>
                    <a:pt x="97630" y="42000"/>
                  </a:cubicBezTo>
                  <a:cubicBezTo>
                    <a:pt x="98063" y="40000"/>
                    <a:pt x="99697" y="44000"/>
                    <a:pt x="98985" y="36000"/>
                  </a:cubicBezTo>
                  <a:cubicBezTo>
                    <a:pt x="99515" y="40000"/>
                    <a:pt x="99976" y="36000"/>
                    <a:pt x="100563" y="34000"/>
                  </a:cubicBezTo>
                  <a:lnTo>
                    <a:pt x="99837" y="32000"/>
                  </a:lnTo>
                  <a:cubicBezTo>
                    <a:pt x="100688" y="28000"/>
                    <a:pt x="100451" y="30000"/>
                    <a:pt x="101121" y="22000"/>
                  </a:cubicBezTo>
                  <a:cubicBezTo>
                    <a:pt x="101191" y="24000"/>
                    <a:pt x="101345" y="26000"/>
                    <a:pt x="101205" y="28000"/>
                  </a:cubicBezTo>
                  <a:cubicBezTo>
                    <a:pt x="102350" y="28000"/>
                    <a:pt x="103984" y="32000"/>
                    <a:pt x="104654" y="26000"/>
                  </a:cubicBezTo>
                  <a:cubicBezTo>
                    <a:pt x="105450" y="28000"/>
                    <a:pt x="105575" y="36000"/>
                    <a:pt x="106707" y="32000"/>
                  </a:cubicBezTo>
                  <a:cubicBezTo>
                    <a:pt x="106944" y="32000"/>
                    <a:pt x="106525" y="26000"/>
                    <a:pt x="107265" y="28000"/>
                  </a:cubicBezTo>
                  <a:cubicBezTo>
                    <a:pt x="107321" y="30000"/>
                    <a:pt x="106553" y="34000"/>
                    <a:pt x="107377" y="34000"/>
                  </a:cubicBezTo>
                  <a:cubicBezTo>
                    <a:pt x="107977" y="28000"/>
                    <a:pt x="108773" y="38000"/>
                    <a:pt x="109541" y="34000"/>
                  </a:cubicBezTo>
                  <a:cubicBezTo>
                    <a:pt x="109960" y="36000"/>
                    <a:pt x="110658" y="36000"/>
                    <a:pt x="110518" y="40000"/>
                  </a:cubicBezTo>
                  <a:cubicBezTo>
                    <a:pt x="109862" y="38000"/>
                    <a:pt x="108955" y="38000"/>
                    <a:pt x="108815" y="40000"/>
                  </a:cubicBezTo>
                  <a:cubicBezTo>
                    <a:pt x="108899" y="38000"/>
                    <a:pt x="108354" y="38000"/>
                    <a:pt x="108829" y="36000"/>
                  </a:cubicBezTo>
                  <a:cubicBezTo>
                    <a:pt x="107851" y="32000"/>
                    <a:pt x="108201" y="38000"/>
                    <a:pt x="107321" y="34000"/>
                  </a:cubicBezTo>
                  <a:cubicBezTo>
                    <a:pt x="107265" y="36000"/>
                    <a:pt x="107782" y="40000"/>
                    <a:pt x="107963" y="38000"/>
                  </a:cubicBezTo>
                  <a:cubicBezTo>
                    <a:pt x="107963" y="44000"/>
                    <a:pt x="106232" y="40000"/>
                    <a:pt x="107014" y="48000"/>
                  </a:cubicBezTo>
                  <a:cubicBezTo>
                    <a:pt x="107949" y="48000"/>
                    <a:pt x="108228" y="36000"/>
                    <a:pt x="109038" y="44000"/>
                  </a:cubicBezTo>
                  <a:cubicBezTo>
                    <a:pt x="108717" y="46000"/>
                    <a:pt x="108201" y="44000"/>
                    <a:pt x="107796" y="48000"/>
                  </a:cubicBezTo>
                  <a:lnTo>
                    <a:pt x="108452" y="52000"/>
                  </a:lnTo>
                  <a:lnTo>
                    <a:pt x="108941" y="48000"/>
                  </a:lnTo>
                  <a:lnTo>
                    <a:pt x="108913" y="48000"/>
                  </a:lnTo>
                  <a:cubicBezTo>
                    <a:pt x="110086" y="54000"/>
                    <a:pt x="110002" y="44000"/>
                    <a:pt x="111049" y="42000"/>
                  </a:cubicBezTo>
                  <a:cubicBezTo>
                    <a:pt x="110449" y="38000"/>
                    <a:pt x="111189" y="32000"/>
                    <a:pt x="110728" y="30000"/>
                  </a:cubicBezTo>
                  <a:cubicBezTo>
                    <a:pt x="111440" y="30000"/>
                    <a:pt x="111957" y="30000"/>
                    <a:pt x="111957" y="36000"/>
                  </a:cubicBezTo>
                  <a:cubicBezTo>
                    <a:pt x="110644" y="40000"/>
                    <a:pt x="111887" y="42000"/>
                    <a:pt x="110672" y="46000"/>
                  </a:cubicBezTo>
                  <a:cubicBezTo>
                    <a:pt x="110868" y="48000"/>
                    <a:pt x="110379" y="54000"/>
                    <a:pt x="111105" y="56000"/>
                  </a:cubicBezTo>
                  <a:cubicBezTo>
                    <a:pt x="111915" y="52000"/>
                    <a:pt x="110854" y="50000"/>
                    <a:pt x="111677" y="50000"/>
                  </a:cubicBezTo>
                  <a:cubicBezTo>
                    <a:pt x="111719" y="50000"/>
                    <a:pt x="111775" y="50000"/>
                    <a:pt x="111747" y="52000"/>
                  </a:cubicBezTo>
                  <a:cubicBezTo>
                    <a:pt x="112110" y="48000"/>
                    <a:pt x="112180" y="52000"/>
                    <a:pt x="112627" y="50000"/>
                  </a:cubicBezTo>
                  <a:lnTo>
                    <a:pt x="112529" y="50000"/>
                  </a:lnTo>
                  <a:cubicBezTo>
                    <a:pt x="113088" y="54000"/>
                    <a:pt x="113144" y="48000"/>
                    <a:pt x="113618" y="52000"/>
                  </a:cubicBezTo>
                  <a:cubicBezTo>
                    <a:pt x="113423" y="48000"/>
                    <a:pt x="113939" y="48000"/>
                    <a:pt x="114247" y="46000"/>
                  </a:cubicBezTo>
                  <a:cubicBezTo>
                    <a:pt x="113758" y="44000"/>
                    <a:pt x="113493" y="38000"/>
                    <a:pt x="112529" y="38000"/>
                  </a:cubicBezTo>
                  <a:cubicBezTo>
                    <a:pt x="112404" y="40000"/>
                    <a:pt x="112473" y="42000"/>
                    <a:pt x="112082" y="44000"/>
                  </a:cubicBezTo>
                  <a:lnTo>
                    <a:pt x="112711" y="44000"/>
                  </a:lnTo>
                  <a:lnTo>
                    <a:pt x="112348" y="46000"/>
                  </a:lnTo>
                  <a:lnTo>
                    <a:pt x="111747" y="44000"/>
                  </a:lnTo>
                  <a:cubicBezTo>
                    <a:pt x="112515" y="42000"/>
                    <a:pt x="112166" y="38000"/>
                    <a:pt x="112487" y="34000"/>
                  </a:cubicBezTo>
                  <a:cubicBezTo>
                    <a:pt x="113185" y="36000"/>
                    <a:pt x="113060" y="34000"/>
                    <a:pt x="113493" y="36000"/>
                  </a:cubicBezTo>
                  <a:cubicBezTo>
                    <a:pt x="113451" y="40000"/>
                    <a:pt x="114847" y="46000"/>
                    <a:pt x="115643" y="48000"/>
                  </a:cubicBezTo>
                  <a:lnTo>
                    <a:pt x="115266" y="48000"/>
                  </a:lnTo>
                  <a:cubicBezTo>
                    <a:pt x="114693" y="50000"/>
                    <a:pt x="115671" y="52000"/>
                    <a:pt x="115699" y="54000"/>
                  </a:cubicBezTo>
                  <a:lnTo>
                    <a:pt x="116118" y="52000"/>
                  </a:lnTo>
                  <a:cubicBezTo>
                    <a:pt x="116034" y="52000"/>
                    <a:pt x="115922" y="54000"/>
                    <a:pt x="116104" y="54000"/>
                  </a:cubicBezTo>
                  <a:cubicBezTo>
                    <a:pt x="116690" y="54000"/>
                    <a:pt x="116648" y="50000"/>
                    <a:pt x="117221" y="48000"/>
                  </a:cubicBezTo>
                  <a:cubicBezTo>
                    <a:pt x="117263" y="52000"/>
                    <a:pt x="116788" y="54000"/>
                    <a:pt x="117137" y="56000"/>
                  </a:cubicBezTo>
                  <a:cubicBezTo>
                    <a:pt x="117263" y="60000"/>
                    <a:pt x="117654" y="66000"/>
                    <a:pt x="118422" y="64000"/>
                  </a:cubicBezTo>
                  <a:cubicBezTo>
                    <a:pt x="118478" y="62000"/>
                    <a:pt x="118673" y="62000"/>
                    <a:pt x="118896" y="62000"/>
                  </a:cubicBezTo>
                  <a:lnTo>
                    <a:pt x="118813" y="62000"/>
                  </a:lnTo>
                  <a:lnTo>
                    <a:pt x="119315" y="66000"/>
                  </a:lnTo>
                  <a:cubicBezTo>
                    <a:pt x="118882" y="70000"/>
                    <a:pt x="118450" y="64000"/>
                    <a:pt x="118017" y="68000"/>
                  </a:cubicBezTo>
                  <a:lnTo>
                    <a:pt x="117975" y="72000"/>
                  </a:lnTo>
                  <a:cubicBezTo>
                    <a:pt x="117640" y="72000"/>
                    <a:pt x="117179" y="72000"/>
                    <a:pt x="116969" y="74000"/>
                  </a:cubicBezTo>
                  <a:cubicBezTo>
                    <a:pt x="117486" y="76000"/>
                    <a:pt x="117598" y="74000"/>
                    <a:pt x="118170" y="74000"/>
                  </a:cubicBezTo>
                  <a:cubicBezTo>
                    <a:pt x="118254" y="78000"/>
                    <a:pt x="117849" y="78000"/>
                    <a:pt x="117779" y="78000"/>
                  </a:cubicBezTo>
                  <a:lnTo>
                    <a:pt x="117863" y="76000"/>
                  </a:lnTo>
                  <a:cubicBezTo>
                    <a:pt x="117179" y="72000"/>
                    <a:pt x="116844" y="80000"/>
                    <a:pt x="115992" y="78000"/>
                  </a:cubicBezTo>
                  <a:cubicBezTo>
                    <a:pt x="115852" y="78000"/>
                    <a:pt x="115936" y="78000"/>
                    <a:pt x="115964" y="76000"/>
                  </a:cubicBezTo>
                  <a:cubicBezTo>
                    <a:pt x="115280" y="80000"/>
                    <a:pt x="114596" y="74000"/>
                    <a:pt x="113925" y="78000"/>
                  </a:cubicBezTo>
                  <a:lnTo>
                    <a:pt x="114149" y="76000"/>
                  </a:lnTo>
                  <a:lnTo>
                    <a:pt x="111887" y="84000"/>
                  </a:lnTo>
                  <a:lnTo>
                    <a:pt x="111887" y="86000"/>
                  </a:lnTo>
                  <a:cubicBezTo>
                    <a:pt x="111985" y="88000"/>
                    <a:pt x="111649" y="88000"/>
                    <a:pt x="111468" y="86000"/>
                  </a:cubicBezTo>
                  <a:lnTo>
                    <a:pt x="111468" y="86000"/>
                  </a:lnTo>
                  <a:lnTo>
                    <a:pt x="110239" y="90000"/>
                  </a:lnTo>
                  <a:cubicBezTo>
                    <a:pt x="110351" y="92000"/>
                    <a:pt x="110491" y="92000"/>
                    <a:pt x="110658" y="94000"/>
                  </a:cubicBezTo>
                  <a:cubicBezTo>
                    <a:pt x="110798" y="92000"/>
                    <a:pt x="111622" y="94000"/>
                    <a:pt x="111510" y="90000"/>
                  </a:cubicBezTo>
                  <a:cubicBezTo>
                    <a:pt x="111887" y="92000"/>
                    <a:pt x="112501" y="88000"/>
                    <a:pt x="112781" y="90000"/>
                  </a:cubicBezTo>
                  <a:cubicBezTo>
                    <a:pt x="112278" y="88000"/>
                    <a:pt x="113130" y="86000"/>
                    <a:pt x="113227" y="84000"/>
                  </a:cubicBezTo>
                  <a:cubicBezTo>
                    <a:pt x="113395" y="88000"/>
                    <a:pt x="113981" y="84000"/>
                    <a:pt x="113912" y="88000"/>
                  </a:cubicBezTo>
                  <a:cubicBezTo>
                    <a:pt x="114009" y="90000"/>
                    <a:pt x="113660" y="86000"/>
                    <a:pt x="113451" y="88000"/>
                  </a:cubicBezTo>
                  <a:cubicBezTo>
                    <a:pt x="112906" y="92000"/>
                    <a:pt x="114414" y="92000"/>
                    <a:pt x="113758" y="94000"/>
                  </a:cubicBezTo>
                  <a:cubicBezTo>
                    <a:pt x="114596" y="92000"/>
                    <a:pt x="115713" y="94000"/>
                    <a:pt x="116579" y="92000"/>
                  </a:cubicBezTo>
                  <a:lnTo>
                    <a:pt x="116090" y="90000"/>
                  </a:lnTo>
                  <a:cubicBezTo>
                    <a:pt x="116481" y="92000"/>
                    <a:pt x="117402" y="92000"/>
                    <a:pt x="117472" y="94000"/>
                  </a:cubicBezTo>
                  <a:lnTo>
                    <a:pt x="116481" y="94000"/>
                  </a:lnTo>
                  <a:cubicBezTo>
                    <a:pt x="116453" y="98000"/>
                    <a:pt x="117360" y="94000"/>
                    <a:pt x="117402" y="96000"/>
                  </a:cubicBezTo>
                  <a:lnTo>
                    <a:pt x="118464" y="90000"/>
                  </a:lnTo>
                  <a:lnTo>
                    <a:pt x="118003" y="90000"/>
                  </a:lnTo>
                  <a:cubicBezTo>
                    <a:pt x="118296" y="88000"/>
                    <a:pt x="119273" y="92000"/>
                    <a:pt x="120000" y="94000"/>
                  </a:cubicBezTo>
                  <a:cubicBezTo>
                    <a:pt x="119581" y="98000"/>
                    <a:pt x="118910" y="92000"/>
                    <a:pt x="118142" y="94000"/>
                  </a:cubicBezTo>
                  <a:cubicBezTo>
                    <a:pt x="117584" y="96000"/>
                    <a:pt x="118478" y="100000"/>
                    <a:pt x="117961" y="100000"/>
                  </a:cubicBezTo>
                  <a:cubicBezTo>
                    <a:pt x="118101" y="102000"/>
                    <a:pt x="118436" y="102000"/>
                    <a:pt x="118603" y="100000"/>
                  </a:cubicBezTo>
                  <a:lnTo>
                    <a:pt x="118813" y="102000"/>
                  </a:lnTo>
                  <a:cubicBezTo>
                    <a:pt x="118338" y="106000"/>
                    <a:pt x="117291" y="104000"/>
                    <a:pt x="116592" y="108000"/>
                  </a:cubicBezTo>
                  <a:cubicBezTo>
                    <a:pt x="116662" y="108000"/>
                    <a:pt x="116718" y="108000"/>
                    <a:pt x="116732" y="108000"/>
                  </a:cubicBezTo>
                  <a:cubicBezTo>
                    <a:pt x="116188" y="104000"/>
                    <a:pt x="115643" y="104000"/>
                    <a:pt x="115126" y="104000"/>
                  </a:cubicBezTo>
                  <a:cubicBezTo>
                    <a:pt x="115406" y="106000"/>
                    <a:pt x="115517" y="106000"/>
                    <a:pt x="115671" y="106000"/>
                  </a:cubicBezTo>
                  <a:cubicBezTo>
                    <a:pt x="115685" y="106000"/>
                    <a:pt x="115196" y="106000"/>
                    <a:pt x="115001" y="108000"/>
                  </a:cubicBezTo>
                  <a:cubicBezTo>
                    <a:pt x="115489" y="110000"/>
                    <a:pt x="115098" y="112000"/>
                    <a:pt x="115406" y="112000"/>
                  </a:cubicBezTo>
                  <a:cubicBezTo>
                    <a:pt x="115084" y="114000"/>
                    <a:pt x="114833" y="112000"/>
                    <a:pt x="114442" y="112000"/>
                  </a:cubicBezTo>
                  <a:cubicBezTo>
                    <a:pt x="114247" y="110000"/>
                    <a:pt x="114610" y="110000"/>
                    <a:pt x="114568" y="106000"/>
                  </a:cubicBezTo>
                  <a:cubicBezTo>
                    <a:pt x="114177" y="108000"/>
                    <a:pt x="113995" y="102000"/>
                    <a:pt x="113409" y="104000"/>
                  </a:cubicBezTo>
                  <a:cubicBezTo>
                    <a:pt x="114177" y="106000"/>
                    <a:pt x="113199" y="110000"/>
                    <a:pt x="112934" y="112000"/>
                  </a:cubicBezTo>
                  <a:lnTo>
                    <a:pt x="113060" y="112000"/>
                  </a:lnTo>
                  <a:cubicBezTo>
                    <a:pt x="112822" y="114000"/>
                    <a:pt x="112613" y="114000"/>
                    <a:pt x="112445" y="112000"/>
                  </a:cubicBezTo>
                  <a:cubicBezTo>
                    <a:pt x="112753" y="110000"/>
                    <a:pt x="113060" y="112000"/>
                    <a:pt x="112976" y="108000"/>
                  </a:cubicBezTo>
                  <a:cubicBezTo>
                    <a:pt x="112767" y="108000"/>
                    <a:pt x="112557" y="108000"/>
                    <a:pt x="112320" y="108000"/>
                  </a:cubicBezTo>
                  <a:lnTo>
                    <a:pt x="112529" y="106000"/>
                  </a:lnTo>
                  <a:lnTo>
                    <a:pt x="111496" y="106000"/>
                  </a:lnTo>
                  <a:cubicBezTo>
                    <a:pt x="111328" y="110000"/>
                    <a:pt x="111049" y="112000"/>
                    <a:pt x="110909" y="116000"/>
                  </a:cubicBezTo>
                  <a:cubicBezTo>
                    <a:pt x="110658" y="114000"/>
                    <a:pt x="110309" y="116000"/>
                    <a:pt x="110072" y="116000"/>
                  </a:cubicBezTo>
                  <a:lnTo>
                    <a:pt x="110183" y="116000"/>
                  </a:lnTo>
                  <a:cubicBezTo>
                    <a:pt x="109723" y="112000"/>
                    <a:pt x="108703" y="114000"/>
                    <a:pt x="108619" y="116000"/>
                  </a:cubicBezTo>
                  <a:cubicBezTo>
                    <a:pt x="108284" y="114000"/>
                    <a:pt x="110937" y="102000"/>
                    <a:pt x="108619" y="104000"/>
                  </a:cubicBezTo>
                  <a:cubicBezTo>
                    <a:pt x="107726" y="102000"/>
                    <a:pt x="108061" y="110000"/>
                    <a:pt x="107558" y="114000"/>
                  </a:cubicBezTo>
                  <a:cubicBezTo>
                    <a:pt x="107558" y="114000"/>
                    <a:pt x="107586" y="112000"/>
                    <a:pt x="107544" y="112000"/>
                  </a:cubicBezTo>
                  <a:cubicBezTo>
                    <a:pt x="107153" y="110000"/>
                    <a:pt x="107111" y="114000"/>
                    <a:pt x="106790" y="114000"/>
                  </a:cubicBezTo>
                  <a:cubicBezTo>
                    <a:pt x="107028" y="116000"/>
                    <a:pt x="107363" y="116000"/>
                    <a:pt x="107474" y="116000"/>
                  </a:cubicBezTo>
                  <a:cubicBezTo>
                    <a:pt x="107349" y="118000"/>
                    <a:pt x="106665" y="114000"/>
                    <a:pt x="106371" y="118000"/>
                  </a:cubicBezTo>
                  <a:cubicBezTo>
                    <a:pt x="106762" y="112000"/>
                    <a:pt x="105631" y="114000"/>
                    <a:pt x="105925" y="112000"/>
                  </a:cubicBezTo>
                  <a:cubicBezTo>
                    <a:pt x="105157" y="108000"/>
                    <a:pt x="104333" y="112000"/>
                    <a:pt x="103928" y="116000"/>
                  </a:cubicBezTo>
                  <a:cubicBezTo>
                    <a:pt x="103411" y="110000"/>
                    <a:pt x="103020" y="116000"/>
                    <a:pt x="102168" y="112000"/>
                  </a:cubicBezTo>
                  <a:cubicBezTo>
                    <a:pt x="102308" y="112000"/>
                    <a:pt x="102531" y="112000"/>
                    <a:pt x="102713" y="112000"/>
                  </a:cubicBezTo>
                  <a:cubicBezTo>
                    <a:pt x="103202" y="110000"/>
                    <a:pt x="101847" y="110000"/>
                    <a:pt x="102587" y="108000"/>
                  </a:cubicBezTo>
                  <a:cubicBezTo>
                    <a:pt x="102420" y="108000"/>
                    <a:pt x="102573" y="110000"/>
                    <a:pt x="102741" y="108000"/>
                  </a:cubicBezTo>
                  <a:cubicBezTo>
                    <a:pt x="103020" y="108000"/>
                    <a:pt x="103286" y="106000"/>
                    <a:pt x="103216" y="104000"/>
                  </a:cubicBezTo>
                  <a:lnTo>
                    <a:pt x="102531" y="102000"/>
                  </a:lnTo>
                  <a:lnTo>
                    <a:pt x="102769" y="100000"/>
                  </a:lnTo>
                  <a:lnTo>
                    <a:pt x="101722" y="94000"/>
                  </a:lnTo>
                  <a:cubicBezTo>
                    <a:pt x="101694" y="96000"/>
                    <a:pt x="101791" y="96000"/>
                    <a:pt x="101847" y="98000"/>
                  </a:cubicBezTo>
                  <a:cubicBezTo>
                    <a:pt x="100632" y="94000"/>
                    <a:pt x="99236" y="96000"/>
                    <a:pt x="98175" y="96000"/>
                  </a:cubicBezTo>
                  <a:cubicBezTo>
                    <a:pt x="97979" y="106000"/>
                    <a:pt x="95564" y="100000"/>
                    <a:pt x="94698" y="106000"/>
                  </a:cubicBezTo>
                  <a:cubicBezTo>
                    <a:pt x="94936" y="104000"/>
                    <a:pt x="95061" y="98000"/>
                    <a:pt x="94922" y="96000"/>
                  </a:cubicBezTo>
                  <a:cubicBezTo>
                    <a:pt x="95103" y="94000"/>
                    <a:pt x="95508" y="90000"/>
                    <a:pt x="95941" y="92000"/>
                  </a:cubicBezTo>
                  <a:cubicBezTo>
                    <a:pt x="96011" y="94000"/>
                    <a:pt x="96541" y="96000"/>
                    <a:pt x="96192" y="98000"/>
                  </a:cubicBezTo>
                  <a:cubicBezTo>
                    <a:pt x="97393" y="96000"/>
                    <a:pt x="96039" y="92000"/>
                    <a:pt x="96388" y="88000"/>
                  </a:cubicBezTo>
                  <a:cubicBezTo>
                    <a:pt x="95061" y="88000"/>
                    <a:pt x="94279" y="96000"/>
                    <a:pt x="93441" y="98000"/>
                  </a:cubicBezTo>
                  <a:lnTo>
                    <a:pt x="93414" y="96000"/>
                  </a:lnTo>
                  <a:lnTo>
                    <a:pt x="92785" y="98000"/>
                  </a:lnTo>
                  <a:cubicBezTo>
                    <a:pt x="93302" y="100000"/>
                    <a:pt x="93274" y="106000"/>
                    <a:pt x="92604" y="104000"/>
                  </a:cubicBezTo>
                  <a:lnTo>
                    <a:pt x="92687" y="104000"/>
                  </a:lnTo>
                  <a:cubicBezTo>
                    <a:pt x="92310" y="100000"/>
                    <a:pt x="91515" y="104000"/>
                    <a:pt x="90914" y="102000"/>
                  </a:cubicBezTo>
                  <a:lnTo>
                    <a:pt x="90523" y="106000"/>
                  </a:lnTo>
                  <a:cubicBezTo>
                    <a:pt x="89923" y="106000"/>
                    <a:pt x="89895" y="100000"/>
                    <a:pt x="89699" y="96000"/>
                  </a:cubicBezTo>
                  <a:cubicBezTo>
                    <a:pt x="88764" y="94000"/>
                    <a:pt x="88233" y="100000"/>
                    <a:pt x="87563" y="104000"/>
                  </a:cubicBezTo>
                  <a:cubicBezTo>
                    <a:pt x="87270" y="100000"/>
                    <a:pt x="85873" y="100000"/>
                    <a:pt x="86613" y="96000"/>
                  </a:cubicBezTo>
                  <a:cubicBezTo>
                    <a:pt x="85762" y="98000"/>
                    <a:pt x="85929" y="114000"/>
                    <a:pt x="84491" y="106000"/>
                  </a:cubicBezTo>
                  <a:lnTo>
                    <a:pt x="84868" y="102000"/>
                  </a:lnTo>
                  <a:cubicBezTo>
                    <a:pt x="83486" y="104000"/>
                    <a:pt x="81517" y="108000"/>
                    <a:pt x="80875" y="106000"/>
                  </a:cubicBezTo>
                  <a:cubicBezTo>
                    <a:pt x="81391" y="96000"/>
                    <a:pt x="79157" y="96000"/>
                    <a:pt x="78906" y="86000"/>
                  </a:cubicBezTo>
                  <a:cubicBezTo>
                    <a:pt x="78976" y="88000"/>
                    <a:pt x="78459" y="88000"/>
                    <a:pt x="78375" y="90000"/>
                  </a:cubicBezTo>
                  <a:cubicBezTo>
                    <a:pt x="78263" y="88000"/>
                    <a:pt x="78082" y="88000"/>
                    <a:pt x="77872" y="90000"/>
                  </a:cubicBezTo>
                  <a:cubicBezTo>
                    <a:pt x="78417" y="92000"/>
                    <a:pt x="77495" y="100000"/>
                    <a:pt x="78529" y="96000"/>
                  </a:cubicBezTo>
                  <a:cubicBezTo>
                    <a:pt x="78012" y="102000"/>
                    <a:pt x="77342" y="108000"/>
                    <a:pt x="76197" y="108000"/>
                  </a:cubicBezTo>
                  <a:lnTo>
                    <a:pt x="76211" y="104000"/>
                  </a:lnTo>
                  <a:lnTo>
                    <a:pt x="77118" y="104000"/>
                  </a:lnTo>
                  <a:cubicBezTo>
                    <a:pt x="77021" y="102000"/>
                    <a:pt x="77481" y="102000"/>
                    <a:pt x="77677" y="100000"/>
                  </a:cubicBezTo>
                  <a:cubicBezTo>
                    <a:pt x="76001" y="98000"/>
                    <a:pt x="77900" y="90000"/>
                    <a:pt x="76183" y="92000"/>
                  </a:cubicBezTo>
                  <a:cubicBezTo>
                    <a:pt x="76015" y="94000"/>
                    <a:pt x="76127" y="92000"/>
                    <a:pt x="75680" y="94000"/>
                  </a:cubicBezTo>
                  <a:cubicBezTo>
                    <a:pt x="75890" y="94000"/>
                    <a:pt x="75918" y="92000"/>
                    <a:pt x="75582" y="90000"/>
                  </a:cubicBezTo>
                  <a:lnTo>
                    <a:pt x="75261" y="94000"/>
                  </a:lnTo>
                  <a:cubicBezTo>
                    <a:pt x="74661" y="88000"/>
                    <a:pt x="76253" y="90000"/>
                    <a:pt x="75736" y="84000"/>
                  </a:cubicBezTo>
                  <a:cubicBezTo>
                    <a:pt x="76406" y="82000"/>
                    <a:pt x="77551" y="80000"/>
                    <a:pt x="77342" y="74000"/>
                  </a:cubicBezTo>
                  <a:cubicBezTo>
                    <a:pt x="76253" y="72000"/>
                    <a:pt x="76364" y="84000"/>
                    <a:pt x="75233" y="82000"/>
                  </a:cubicBezTo>
                  <a:lnTo>
                    <a:pt x="75108" y="80000"/>
                  </a:lnTo>
                  <a:cubicBezTo>
                    <a:pt x="74717" y="82000"/>
                    <a:pt x="74647" y="86000"/>
                    <a:pt x="74424" y="88000"/>
                  </a:cubicBezTo>
                  <a:cubicBezTo>
                    <a:pt x="74410" y="86000"/>
                    <a:pt x="74312" y="86000"/>
                    <a:pt x="74047" y="84000"/>
                  </a:cubicBezTo>
                  <a:cubicBezTo>
                    <a:pt x="73376" y="90000"/>
                    <a:pt x="72929" y="92000"/>
                    <a:pt x="72315" y="98000"/>
                  </a:cubicBezTo>
                  <a:cubicBezTo>
                    <a:pt x="73963" y="92000"/>
                    <a:pt x="73725" y="102000"/>
                    <a:pt x="75429" y="98000"/>
                  </a:cubicBezTo>
                  <a:cubicBezTo>
                    <a:pt x="75164" y="98000"/>
                    <a:pt x="73963" y="100000"/>
                    <a:pt x="73893" y="106000"/>
                  </a:cubicBezTo>
                  <a:lnTo>
                    <a:pt x="73907" y="102000"/>
                  </a:lnTo>
                  <a:cubicBezTo>
                    <a:pt x="73348" y="104000"/>
                    <a:pt x="72804" y="106000"/>
                    <a:pt x="72106" y="106000"/>
                  </a:cubicBezTo>
                  <a:lnTo>
                    <a:pt x="72525" y="102000"/>
                  </a:lnTo>
                  <a:cubicBezTo>
                    <a:pt x="71603" y="106000"/>
                    <a:pt x="70989" y="96000"/>
                    <a:pt x="70262" y="104000"/>
                  </a:cubicBezTo>
                  <a:cubicBezTo>
                    <a:pt x="70528" y="104000"/>
                    <a:pt x="70723" y="104000"/>
                    <a:pt x="70891" y="104000"/>
                  </a:cubicBezTo>
                  <a:cubicBezTo>
                    <a:pt x="70416" y="106000"/>
                    <a:pt x="69816" y="104000"/>
                    <a:pt x="69299" y="104000"/>
                  </a:cubicBezTo>
                  <a:lnTo>
                    <a:pt x="68238" y="112000"/>
                  </a:lnTo>
                  <a:cubicBezTo>
                    <a:pt x="68238" y="110000"/>
                    <a:pt x="67568" y="110000"/>
                    <a:pt x="67889" y="106000"/>
                  </a:cubicBezTo>
                  <a:cubicBezTo>
                    <a:pt x="67121" y="102000"/>
                    <a:pt x="66758" y="110000"/>
                    <a:pt x="66311" y="110000"/>
                  </a:cubicBezTo>
                  <a:cubicBezTo>
                    <a:pt x="65529" y="106000"/>
                    <a:pt x="66995" y="108000"/>
                    <a:pt x="67079" y="102000"/>
                  </a:cubicBezTo>
                  <a:cubicBezTo>
                    <a:pt x="65990" y="100000"/>
                    <a:pt x="64845" y="102000"/>
                    <a:pt x="64230" y="106000"/>
                  </a:cubicBezTo>
                  <a:cubicBezTo>
                    <a:pt x="64454" y="108000"/>
                    <a:pt x="64552" y="108000"/>
                    <a:pt x="64552" y="110000"/>
                  </a:cubicBezTo>
                  <a:cubicBezTo>
                    <a:pt x="64510" y="108000"/>
                    <a:pt x="64077" y="108000"/>
                    <a:pt x="63839" y="108000"/>
                  </a:cubicBezTo>
                  <a:lnTo>
                    <a:pt x="63672" y="110000"/>
                  </a:lnTo>
                  <a:cubicBezTo>
                    <a:pt x="63253" y="110000"/>
                    <a:pt x="63323" y="108000"/>
                    <a:pt x="63658" y="106000"/>
                  </a:cubicBezTo>
                  <a:cubicBezTo>
                    <a:pt x="63281" y="104000"/>
                    <a:pt x="62806" y="110000"/>
                    <a:pt x="62415" y="106000"/>
                  </a:cubicBezTo>
                  <a:cubicBezTo>
                    <a:pt x="63071" y="104000"/>
                    <a:pt x="63923" y="106000"/>
                    <a:pt x="64258" y="104000"/>
                  </a:cubicBezTo>
                  <a:cubicBezTo>
                    <a:pt x="62876" y="106000"/>
                    <a:pt x="62876" y="96000"/>
                    <a:pt x="61117" y="100000"/>
                  </a:cubicBezTo>
                  <a:cubicBezTo>
                    <a:pt x="61089" y="98000"/>
                    <a:pt x="61396" y="96000"/>
                    <a:pt x="61047" y="96000"/>
                  </a:cubicBezTo>
                  <a:cubicBezTo>
                    <a:pt x="60265" y="96000"/>
                    <a:pt x="60851" y="102000"/>
                    <a:pt x="60600" y="104000"/>
                  </a:cubicBezTo>
                  <a:cubicBezTo>
                    <a:pt x="61200" y="102000"/>
                    <a:pt x="61494" y="104000"/>
                    <a:pt x="61843" y="108000"/>
                  </a:cubicBezTo>
                  <a:lnTo>
                    <a:pt x="61675" y="110000"/>
                  </a:lnTo>
                  <a:cubicBezTo>
                    <a:pt x="61647" y="108000"/>
                    <a:pt x="61270" y="108000"/>
                    <a:pt x="61158" y="108000"/>
                  </a:cubicBezTo>
                  <a:lnTo>
                    <a:pt x="61061" y="112000"/>
                  </a:lnTo>
                  <a:cubicBezTo>
                    <a:pt x="61103" y="108000"/>
                    <a:pt x="60502" y="104000"/>
                    <a:pt x="60027" y="106000"/>
                  </a:cubicBezTo>
                  <a:cubicBezTo>
                    <a:pt x="60502" y="108000"/>
                    <a:pt x="60377" y="108000"/>
                    <a:pt x="60516" y="114000"/>
                  </a:cubicBezTo>
                  <a:cubicBezTo>
                    <a:pt x="59846" y="120000"/>
                    <a:pt x="59748" y="110000"/>
                    <a:pt x="59008" y="116000"/>
                  </a:cubicBezTo>
                  <a:cubicBezTo>
                    <a:pt x="59064" y="114000"/>
                    <a:pt x="59720" y="112000"/>
                    <a:pt x="59148" y="112000"/>
                  </a:cubicBezTo>
                  <a:cubicBezTo>
                    <a:pt x="58687" y="112000"/>
                    <a:pt x="58743" y="114000"/>
                    <a:pt x="58422" y="116000"/>
                  </a:cubicBezTo>
                  <a:cubicBezTo>
                    <a:pt x="58785" y="112000"/>
                    <a:pt x="58687" y="108000"/>
                    <a:pt x="59078" y="104000"/>
                  </a:cubicBezTo>
                  <a:cubicBezTo>
                    <a:pt x="59902" y="104000"/>
                    <a:pt x="59413" y="104000"/>
                    <a:pt x="60223" y="102000"/>
                  </a:cubicBezTo>
                  <a:lnTo>
                    <a:pt x="59539" y="98000"/>
                  </a:lnTo>
                  <a:cubicBezTo>
                    <a:pt x="60237" y="98000"/>
                    <a:pt x="60055" y="94000"/>
                    <a:pt x="60111" y="92000"/>
                  </a:cubicBezTo>
                  <a:cubicBezTo>
                    <a:pt x="58896" y="88000"/>
                    <a:pt x="59204" y="98000"/>
                    <a:pt x="58422" y="98000"/>
                  </a:cubicBezTo>
                  <a:cubicBezTo>
                    <a:pt x="58045" y="100000"/>
                    <a:pt x="59148" y="98000"/>
                    <a:pt x="58561" y="102000"/>
                  </a:cubicBezTo>
                  <a:cubicBezTo>
                    <a:pt x="57835" y="100000"/>
                    <a:pt x="58394" y="104000"/>
                    <a:pt x="57584" y="106000"/>
                  </a:cubicBezTo>
                  <a:lnTo>
                    <a:pt x="57723" y="104000"/>
                  </a:lnTo>
                  <a:cubicBezTo>
                    <a:pt x="57472" y="102000"/>
                    <a:pt x="57235" y="104000"/>
                    <a:pt x="56942" y="106000"/>
                  </a:cubicBezTo>
                  <a:cubicBezTo>
                    <a:pt x="56620" y="106000"/>
                    <a:pt x="57305" y="120000"/>
                    <a:pt x="55992" y="120000"/>
                  </a:cubicBezTo>
                  <a:cubicBezTo>
                    <a:pt x="56062" y="120000"/>
                    <a:pt x="56090" y="118000"/>
                    <a:pt x="56090" y="118000"/>
                  </a:cubicBezTo>
                  <a:lnTo>
                    <a:pt x="57360" y="82000"/>
                  </a:lnTo>
                  <a:cubicBezTo>
                    <a:pt x="56034" y="82000"/>
                    <a:pt x="54512" y="82000"/>
                    <a:pt x="52990" y="80000"/>
                  </a:cubicBezTo>
                  <a:cubicBezTo>
                    <a:pt x="52627" y="74000"/>
                    <a:pt x="54079" y="74000"/>
                    <a:pt x="53981" y="72000"/>
                  </a:cubicBezTo>
                  <a:lnTo>
                    <a:pt x="54680" y="72000"/>
                  </a:lnTo>
                  <a:cubicBezTo>
                    <a:pt x="54638" y="76000"/>
                    <a:pt x="53227" y="74000"/>
                    <a:pt x="53856" y="78000"/>
                  </a:cubicBezTo>
                  <a:cubicBezTo>
                    <a:pt x="55084" y="76000"/>
                    <a:pt x="55643" y="80000"/>
                    <a:pt x="56802" y="74000"/>
                  </a:cubicBezTo>
                  <a:cubicBezTo>
                    <a:pt x="56439" y="66000"/>
                    <a:pt x="55266" y="74000"/>
                    <a:pt x="54512" y="70000"/>
                  </a:cubicBezTo>
                  <a:cubicBezTo>
                    <a:pt x="54833" y="70000"/>
                    <a:pt x="55098" y="70000"/>
                    <a:pt x="55364" y="68000"/>
                  </a:cubicBezTo>
                  <a:lnTo>
                    <a:pt x="53074" y="66000"/>
                  </a:lnTo>
                  <a:lnTo>
                    <a:pt x="52892" y="68000"/>
                  </a:lnTo>
                  <a:lnTo>
                    <a:pt x="53870" y="68000"/>
                  </a:lnTo>
                  <a:cubicBezTo>
                    <a:pt x="53144" y="68000"/>
                    <a:pt x="52529" y="72000"/>
                    <a:pt x="52473" y="78000"/>
                  </a:cubicBezTo>
                  <a:lnTo>
                    <a:pt x="52613" y="78000"/>
                  </a:lnTo>
                  <a:lnTo>
                    <a:pt x="52348" y="80000"/>
                  </a:lnTo>
                  <a:lnTo>
                    <a:pt x="51845" y="78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 name="Google Shape;118;p14"/>
            <p:cNvSpPr/>
            <p:nvPr/>
          </p:nvSpPr>
          <p:spPr>
            <a:xfrm>
              <a:off x="12117388" y="2779713"/>
              <a:ext cx="126900" cy="4800"/>
            </a:xfrm>
            <a:custGeom>
              <a:rect b="b" l="l" r="r" t="t"/>
              <a:pathLst>
                <a:path extrusionOk="0" h="120000" w="120000">
                  <a:moveTo>
                    <a:pt x="34545" y="120000"/>
                  </a:moveTo>
                  <a:lnTo>
                    <a:pt x="34545" y="120000"/>
                  </a:lnTo>
                  <a:cubicBezTo>
                    <a:pt x="60000" y="120000"/>
                    <a:pt x="120000" y="120000"/>
                    <a:pt x="109090" y="0"/>
                  </a:cubicBezTo>
                  <a:cubicBezTo>
                    <a:pt x="109090" y="120000"/>
                    <a:pt x="0" y="0"/>
                    <a:pt x="34545"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 name="Google Shape;119;p14"/>
            <p:cNvSpPr/>
            <p:nvPr/>
          </p:nvSpPr>
          <p:spPr>
            <a:xfrm>
              <a:off x="12182475" y="2787650"/>
              <a:ext cx="79500" cy="1500"/>
            </a:xfrm>
            <a:custGeom>
              <a:rect b="b" l="l" r="r" t="t"/>
              <a:pathLst>
                <a:path extrusionOk="0" h="120000" w="120000">
                  <a:moveTo>
                    <a:pt x="73170" y="120000"/>
                  </a:moveTo>
                  <a:lnTo>
                    <a:pt x="73170" y="120000"/>
                  </a:lnTo>
                  <a:cubicBezTo>
                    <a:pt x="79024" y="120000"/>
                    <a:pt x="76097" y="0"/>
                    <a:pt x="120000" y="0"/>
                  </a:cubicBezTo>
                  <a:lnTo>
                    <a:pt x="0" y="0"/>
                  </a:lnTo>
                  <a:lnTo>
                    <a:pt x="731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 name="Google Shape;120;p14"/>
            <p:cNvSpPr/>
            <p:nvPr/>
          </p:nvSpPr>
          <p:spPr>
            <a:xfrm>
              <a:off x="12307888" y="2809875"/>
              <a:ext cx="249300" cy="15900"/>
            </a:xfrm>
            <a:custGeom>
              <a:rect b="b" l="l" r="r" t="t"/>
              <a:pathLst>
                <a:path extrusionOk="0" h="120000" w="120000">
                  <a:moveTo>
                    <a:pt x="1846" y="51428"/>
                  </a:moveTo>
                  <a:lnTo>
                    <a:pt x="1846" y="51428"/>
                  </a:lnTo>
                  <a:cubicBezTo>
                    <a:pt x="21230" y="34285"/>
                    <a:pt x="34153" y="17142"/>
                    <a:pt x="64615" y="34285"/>
                  </a:cubicBezTo>
                  <a:cubicBezTo>
                    <a:pt x="75692" y="102857"/>
                    <a:pt x="13846" y="34285"/>
                    <a:pt x="0" y="102857"/>
                  </a:cubicBezTo>
                  <a:cubicBezTo>
                    <a:pt x="56307" y="119999"/>
                    <a:pt x="73846" y="68571"/>
                    <a:pt x="120000" y="68571"/>
                  </a:cubicBezTo>
                  <a:cubicBezTo>
                    <a:pt x="97846" y="34285"/>
                    <a:pt x="3692" y="0"/>
                    <a:pt x="1846"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 name="Google Shape;121;p14"/>
            <p:cNvSpPr/>
            <p:nvPr/>
          </p:nvSpPr>
          <p:spPr>
            <a:xfrm>
              <a:off x="12252325" y="2825750"/>
              <a:ext cx="72900" cy="1500"/>
            </a:xfrm>
            <a:custGeom>
              <a:rect b="b" l="l" r="r" t="t"/>
              <a:pathLst>
                <a:path extrusionOk="0" h="120000" w="120000">
                  <a:moveTo>
                    <a:pt x="12631" y="120000"/>
                  </a:moveTo>
                  <a:lnTo>
                    <a:pt x="12631" y="120000"/>
                  </a:lnTo>
                  <a:lnTo>
                    <a:pt x="120000" y="0"/>
                  </a:lnTo>
                  <a:lnTo>
                    <a:pt x="107368" y="0"/>
                  </a:lnTo>
                  <a:lnTo>
                    <a:pt x="0" y="120000"/>
                  </a:lnTo>
                  <a:lnTo>
                    <a:pt x="1263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 name="Google Shape;122;p14"/>
            <p:cNvSpPr/>
            <p:nvPr/>
          </p:nvSpPr>
          <p:spPr>
            <a:xfrm>
              <a:off x="10779125" y="2733675"/>
              <a:ext cx="66600" cy="4800"/>
            </a:xfrm>
            <a:custGeom>
              <a:rect b="b" l="l" r="r" t="t"/>
              <a:pathLst>
                <a:path extrusionOk="0" h="120000" w="120000">
                  <a:moveTo>
                    <a:pt x="120000" y="120000"/>
                  </a:moveTo>
                  <a:lnTo>
                    <a:pt x="120000" y="120000"/>
                  </a:lnTo>
                  <a:cubicBezTo>
                    <a:pt x="109714" y="0"/>
                    <a:pt x="37714" y="60000"/>
                    <a:pt x="0" y="120000"/>
                  </a:cubicBezTo>
                  <a:cubicBezTo>
                    <a:pt x="30857" y="120000"/>
                    <a:pt x="75428"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 name="Google Shape;123;p14"/>
            <p:cNvSpPr/>
            <p:nvPr/>
          </p:nvSpPr>
          <p:spPr>
            <a:xfrm>
              <a:off x="-2471738" y="2738438"/>
              <a:ext cx="496800" cy="15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 name="Google Shape;124;p14"/>
            <p:cNvSpPr/>
            <p:nvPr/>
          </p:nvSpPr>
          <p:spPr>
            <a:xfrm>
              <a:off x="9136063" y="2735263"/>
              <a:ext cx="387300" cy="14400"/>
            </a:xfrm>
            <a:custGeom>
              <a:rect b="b" l="l" r="r" t="t"/>
              <a:pathLst>
                <a:path extrusionOk="0" h="120000" w="120000">
                  <a:moveTo>
                    <a:pt x="17821" y="120000"/>
                  </a:moveTo>
                  <a:lnTo>
                    <a:pt x="17821" y="120000"/>
                  </a:lnTo>
                  <a:cubicBezTo>
                    <a:pt x="59405" y="100000"/>
                    <a:pt x="77821" y="60000"/>
                    <a:pt x="120000" y="60000"/>
                  </a:cubicBezTo>
                  <a:cubicBezTo>
                    <a:pt x="64752" y="0"/>
                    <a:pt x="46930" y="120000"/>
                    <a:pt x="0" y="60000"/>
                  </a:cubicBezTo>
                  <a:lnTo>
                    <a:pt x="1782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 name="Google Shape;125;p14"/>
            <p:cNvSpPr/>
            <p:nvPr/>
          </p:nvSpPr>
          <p:spPr>
            <a:xfrm>
              <a:off x="9139238" y="2725738"/>
              <a:ext cx="142800" cy="9600"/>
            </a:xfrm>
            <a:custGeom>
              <a:rect b="b" l="l" r="r" t="t"/>
              <a:pathLst>
                <a:path extrusionOk="0" h="120000" w="120000">
                  <a:moveTo>
                    <a:pt x="86400" y="0"/>
                  </a:moveTo>
                  <a:lnTo>
                    <a:pt x="86400" y="0"/>
                  </a:lnTo>
                  <a:cubicBezTo>
                    <a:pt x="104000" y="60000"/>
                    <a:pt x="0" y="90000"/>
                    <a:pt x="16000" y="120000"/>
                  </a:cubicBezTo>
                  <a:cubicBezTo>
                    <a:pt x="91200" y="120000"/>
                    <a:pt x="51200" y="60000"/>
                    <a:pt x="120000" y="60000"/>
                  </a:cubicBezTo>
                  <a:lnTo>
                    <a:pt x="864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6" name="Google Shape;126;p14"/>
            <p:cNvSpPr/>
            <p:nvPr/>
          </p:nvSpPr>
          <p:spPr>
            <a:xfrm>
              <a:off x="9805988" y="2817813"/>
              <a:ext cx="39600" cy="3300"/>
            </a:xfrm>
            <a:custGeom>
              <a:rect b="b" l="l" r="r" t="t"/>
              <a:pathLst>
                <a:path extrusionOk="0" h="120000" w="120000">
                  <a:moveTo>
                    <a:pt x="120000" y="0"/>
                  </a:moveTo>
                  <a:lnTo>
                    <a:pt x="120000" y="0"/>
                  </a:lnTo>
                  <a:lnTo>
                    <a:pt x="0" y="120000"/>
                  </a:lnTo>
                  <a:lnTo>
                    <a:pt x="97142"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 name="Google Shape;127;p14"/>
            <p:cNvSpPr/>
            <p:nvPr/>
          </p:nvSpPr>
          <p:spPr>
            <a:xfrm>
              <a:off x="8580438" y="2725738"/>
              <a:ext cx="66600" cy="3300"/>
            </a:xfrm>
            <a:custGeom>
              <a:rect b="b" l="l" r="r" t="t"/>
              <a:pathLst>
                <a:path extrusionOk="0" h="120000" w="120000">
                  <a:moveTo>
                    <a:pt x="92571" y="120000"/>
                  </a:moveTo>
                  <a:lnTo>
                    <a:pt x="92571" y="120000"/>
                  </a:lnTo>
                  <a:lnTo>
                    <a:pt x="120000" y="120000"/>
                  </a:lnTo>
                  <a:lnTo>
                    <a:pt x="0" y="0"/>
                  </a:lnTo>
                  <a:lnTo>
                    <a:pt x="9257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 name="Google Shape;128;p14"/>
            <p:cNvSpPr/>
            <p:nvPr/>
          </p:nvSpPr>
          <p:spPr>
            <a:xfrm>
              <a:off x="8647113" y="2725738"/>
              <a:ext cx="15900" cy="33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 name="Google Shape;129;p14"/>
            <p:cNvSpPr/>
            <p:nvPr/>
          </p:nvSpPr>
          <p:spPr>
            <a:xfrm>
              <a:off x="9794875" y="2830513"/>
              <a:ext cx="90600" cy="1500"/>
            </a:xfrm>
            <a:custGeom>
              <a:rect b="b" l="l" r="r" t="t"/>
              <a:pathLst>
                <a:path extrusionOk="0" h="120000" w="120000">
                  <a:moveTo>
                    <a:pt x="0" y="0"/>
                  </a:moveTo>
                  <a:lnTo>
                    <a:pt x="0" y="0"/>
                  </a:lnTo>
                  <a:lnTo>
                    <a:pt x="81702" y="12000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 name="Google Shape;130;p14"/>
            <p:cNvSpPr/>
            <p:nvPr/>
          </p:nvSpPr>
          <p:spPr>
            <a:xfrm>
              <a:off x="9232900" y="2795588"/>
              <a:ext cx="84000" cy="3300"/>
            </a:xfrm>
            <a:custGeom>
              <a:rect b="b" l="l" r="r" t="t"/>
              <a:pathLst>
                <a:path extrusionOk="0" h="120000" w="120000">
                  <a:moveTo>
                    <a:pt x="43636" y="120000"/>
                  </a:moveTo>
                  <a:lnTo>
                    <a:pt x="43636" y="120000"/>
                  </a:lnTo>
                  <a:lnTo>
                    <a:pt x="120000" y="120000"/>
                  </a:lnTo>
                  <a:cubicBezTo>
                    <a:pt x="106363" y="120000"/>
                    <a:pt x="0" y="0"/>
                    <a:pt x="43636"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 name="Google Shape;131;p14"/>
            <p:cNvSpPr/>
            <p:nvPr/>
          </p:nvSpPr>
          <p:spPr>
            <a:xfrm>
              <a:off x="8158163" y="2725738"/>
              <a:ext cx="71400" cy="3300"/>
            </a:xfrm>
            <a:custGeom>
              <a:rect b="b" l="l" r="r" t="t"/>
              <a:pathLst>
                <a:path extrusionOk="0" h="120000" w="120000">
                  <a:moveTo>
                    <a:pt x="110270" y="0"/>
                  </a:moveTo>
                  <a:lnTo>
                    <a:pt x="110270" y="0"/>
                  </a:lnTo>
                  <a:lnTo>
                    <a:pt x="0" y="120000"/>
                  </a:lnTo>
                  <a:lnTo>
                    <a:pt x="9729" y="120000"/>
                  </a:lnTo>
                  <a:lnTo>
                    <a:pt x="120000" y="0"/>
                  </a:lnTo>
                  <a:lnTo>
                    <a:pt x="11027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 name="Google Shape;132;p14"/>
            <p:cNvSpPr/>
            <p:nvPr/>
          </p:nvSpPr>
          <p:spPr>
            <a:xfrm>
              <a:off x="8734425" y="2814638"/>
              <a:ext cx="144600" cy="3300"/>
            </a:xfrm>
            <a:custGeom>
              <a:rect b="b" l="l" r="r" t="t"/>
              <a:pathLst>
                <a:path extrusionOk="0" h="120000" w="120000">
                  <a:moveTo>
                    <a:pt x="88421" y="0"/>
                  </a:moveTo>
                  <a:lnTo>
                    <a:pt x="88421" y="0"/>
                  </a:lnTo>
                  <a:cubicBezTo>
                    <a:pt x="120000" y="120000"/>
                    <a:pt x="0" y="0"/>
                    <a:pt x="63157" y="120000"/>
                  </a:cubicBezTo>
                  <a:cubicBezTo>
                    <a:pt x="120000" y="120000"/>
                    <a:pt x="96315" y="60000"/>
                    <a:pt x="88421"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 name="Google Shape;133;p14"/>
            <p:cNvSpPr/>
            <p:nvPr/>
          </p:nvSpPr>
          <p:spPr>
            <a:xfrm>
              <a:off x="8023225" y="2782888"/>
              <a:ext cx="27000" cy="1500"/>
            </a:xfrm>
            <a:custGeom>
              <a:rect b="b" l="l" r="r" t="t"/>
              <a:pathLst>
                <a:path extrusionOk="0" h="120000" w="120000">
                  <a:moveTo>
                    <a:pt x="119999" y="0"/>
                  </a:moveTo>
                  <a:lnTo>
                    <a:pt x="119999" y="0"/>
                  </a:lnTo>
                  <a:cubicBezTo>
                    <a:pt x="77142" y="0"/>
                    <a:pt x="42857" y="0"/>
                    <a:pt x="0" y="120000"/>
                  </a:cubicBezTo>
                  <a:lnTo>
                    <a:pt x="119999"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4" name="Google Shape;134;p14"/>
            <p:cNvSpPr/>
            <p:nvPr/>
          </p:nvSpPr>
          <p:spPr>
            <a:xfrm>
              <a:off x="8050213" y="2782888"/>
              <a:ext cx="77700" cy="1500"/>
            </a:xfrm>
            <a:custGeom>
              <a:rect b="b" l="l" r="r" t="t"/>
              <a:pathLst>
                <a:path extrusionOk="0" h="120000" w="120000">
                  <a:moveTo>
                    <a:pt x="0" y="0"/>
                  </a:moveTo>
                  <a:lnTo>
                    <a:pt x="0" y="0"/>
                  </a:lnTo>
                  <a:cubicBezTo>
                    <a:pt x="45000" y="0"/>
                    <a:pt x="90000" y="120000"/>
                    <a:pt x="120000" y="120000"/>
                  </a:cubicBezTo>
                  <a:cubicBezTo>
                    <a:pt x="63000" y="0"/>
                    <a:pt x="45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 name="Google Shape;135;p14"/>
            <p:cNvSpPr/>
            <p:nvPr/>
          </p:nvSpPr>
          <p:spPr>
            <a:xfrm>
              <a:off x="7715250" y="2779713"/>
              <a:ext cx="90600" cy="7800"/>
            </a:xfrm>
            <a:custGeom>
              <a:rect b="b" l="l" r="r" t="t"/>
              <a:pathLst>
                <a:path extrusionOk="0" h="120000" w="120000">
                  <a:moveTo>
                    <a:pt x="12765" y="80000"/>
                  </a:moveTo>
                  <a:lnTo>
                    <a:pt x="12765" y="80000"/>
                  </a:lnTo>
                  <a:lnTo>
                    <a:pt x="45957" y="80000"/>
                  </a:lnTo>
                  <a:cubicBezTo>
                    <a:pt x="10212" y="120000"/>
                    <a:pt x="28085" y="120000"/>
                    <a:pt x="58723" y="80000"/>
                  </a:cubicBezTo>
                  <a:cubicBezTo>
                    <a:pt x="94468" y="80000"/>
                    <a:pt x="94468" y="40000"/>
                    <a:pt x="97021" y="40000"/>
                  </a:cubicBezTo>
                  <a:lnTo>
                    <a:pt x="120000" y="0"/>
                  </a:lnTo>
                  <a:lnTo>
                    <a:pt x="89361" y="40000"/>
                  </a:lnTo>
                  <a:cubicBezTo>
                    <a:pt x="33191" y="40000"/>
                    <a:pt x="0" y="40000"/>
                    <a:pt x="12765"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 name="Google Shape;136;p14"/>
            <p:cNvSpPr/>
            <p:nvPr/>
          </p:nvSpPr>
          <p:spPr>
            <a:xfrm>
              <a:off x="6508750" y="2713038"/>
              <a:ext cx="247500" cy="6300"/>
            </a:xfrm>
            <a:custGeom>
              <a:rect b="b" l="l" r="r" t="t"/>
              <a:pathLst>
                <a:path extrusionOk="0" h="120000" w="120000">
                  <a:moveTo>
                    <a:pt x="0" y="0"/>
                  </a:moveTo>
                  <a:lnTo>
                    <a:pt x="0" y="0"/>
                  </a:lnTo>
                  <a:cubicBezTo>
                    <a:pt x="46511" y="40000"/>
                    <a:pt x="58604" y="40000"/>
                    <a:pt x="55813" y="80000"/>
                  </a:cubicBezTo>
                  <a:cubicBezTo>
                    <a:pt x="100465" y="120000"/>
                    <a:pt x="93023"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 name="Google Shape;137;p14"/>
            <p:cNvSpPr/>
            <p:nvPr/>
          </p:nvSpPr>
          <p:spPr>
            <a:xfrm>
              <a:off x="6756400" y="2713038"/>
              <a:ext cx="333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 name="Google Shape;138;p14"/>
            <p:cNvSpPr/>
            <p:nvPr/>
          </p:nvSpPr>
          <p:spPr>
            <a:xfrm>
              <a:off x="8047038" y="2820988"/>
              <a:ext cx="58800" cy="4800"/>
            </a:xfrm>
            <a:custGeom>
              <a:rect b="b" l="l" r="r" t="t"/>
              <a:pathLst>
                <a:path extrusionOk="0" h="120000" w="120000">
                  <a:moveTo>
                    <a:pt x="120000" y="0"/>
                  </a:moveTo>
                  <a:lnTo>
                    <a:pt x="120000" y="0"/>
                  </a:lnTo>
                  <a:lnTo>
                    <a:pt x="0" y="120000"/>
                  </a:lnTo>
                  <a:lnTo>
                    <a:pt x="4258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 name="Google Shape;139;p14"/>
            <p:cNvSpPr/>
            <p:nvPr/>
          </p:nvSpPr>
          <p:spPr>
            <a:xfrm>
              <a:off x="6348413" y="2711451"/>
              <a:ext cx="82500" cy="1500"/>
            </a:xfrm>
            <a:custGeom>
              <a:rect b="b" l="l" r="r" t="t"/>
              <a:pathLst>
                <a:path extrusionOk="0" h="120000" w="120000">
                  <a:moveTo>
                    <a:pt x="25116" y="120000"/>
                  </a:moveTo>
                  <a:lnTo>
                    <a:pt x="25116" y="120000"/>
                  </a:lnTo>
                  <a:cubicBezTo>
                    <a:pt x="50232" y="120000"/>
                    <a:pt x="92093" y="120000"/>
                    <a:pt x="114418" y="120000"/>
                  </a:cubicBezTo>
                  <a:cubicBezTo>
                    <a:pt x="120000" y="0"/>
                    <a:pt x="0" y="120000"/>
                    <a:pt x="25116"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 name="Google Shape;140;p14"/>
            <p:cNvSpPr/>
            <p:nvPr/>
          </p:nvSpPr>
          <p:spPr>
            <a:xfrm>
              <a:off x="6734175" y="2771775"/>
              <a:ext cx="96900" cy="6300"/>
            </a:xfrm>
            <a:custGeom>
              <a:rect b="b" l="l" r="r" t="t"/>
              <a:pathLst>
                <a:path extrusionOk="0" h="120000" w="120000">
                  <a:moveTo>
                    <a:pt x="0" y="80000"/>
                  </a:moveTo>
                  <a:lnTo>
                    <a:pt x="0" y="80000"/>
                  </a:lnTo>
                  <a:cubicBezTo>
                    <a:pt x="14400" y="120000"/>
                    <a:pt x="88800" y="80000"/>
                    <a:pt x="120000" y="120000"/>
                  </a:cubicBezTo>
                  <a:cubicBezTo>
                    <a:pt x="76800" y="80000"/>
                    <a:pt x="40800" y="0"/>
                    <a:pt x="0"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 name="Google Shape;141;p14"/>
            <p:cNvSpPr/>
            <p:nvPr/>
          </p:nvSpPr>
          <p:spPr>
            <a:xfrm>
              <a:off x="6091238" y="2722563"/>
              <a:ext cx="95400" cy="7800"/>
            </a:xfrm>
            <a:custGeom>
              <a:rect b="b" l="l" r="r" t="t"/>
              <a:pathLst>
                <a:path extrusionOk="0" h="120000" w="120000">
                  <a:moveTo>
                    <a:pt x="0" y="30000"/>
                  </a:moveTo>
                  <a:lnTo>
                    <a:pt x="0" y="30000"/>
                  </a:lnTo>
                  <a:cubicBezTo>
                    <a:pt x="24489" y="60000"/>
                    <a:pt x="58775" y="60000"/>
                    <a:pt x="44081" y="120000"/>
                  </a:cubicBezTo>
                  <a:cubicBezTo>
                    <a:pt x="75918" y="90000"/>
                    <a:pt x="119999" y="0"/>
                    <a:pt x="0" y="3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2" name="Google Shape;142;p14"/>
            <p:cNvSpPr/>
            <p:nvPr/>
          </p:nvSpPr>
          <p:spPr>
            <a:xfrm>
              <a:off x="6559550" y="2773363"/>
              <a:ext cx="81000" cy="3300"/>
            </a:xfrm>
            <a:custGeom>
              <a:rect b="b" l="l" r="r" t="t"/>
              <a:pathLst>
                <a:path extrusionOk="0" h="120000" w="120000">
                  <a:moveTo>
                    <a:pt x="0" y="120000"/>
                  </a:moveTo>
                  <a:lnTo>
                    <a:pt x="0" y="120000"/>
                  </a:lnTo>
                  <a:lnTo>
                    <a:pt x="22857"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3" name="Google Shape;143;p14"/>
            <p:cNvSpPr/>
            <p:nvPr/>
          </p:nvSpPr>
          <p:spPr>
            <a:xfrm>
              <a:off x="6640513" y="2806700"/>
              <a:ext cx="227100" cy="15900"/>
            </a:xfrm>
            <a:custGeom>
              <a:rect b="b" l="l" r="r" t="t"/>
              <a:pathLst>
                <a:path extrusionOk="0" h="120000" w="120000">
                  <a:moveTo>
                    <a:pt x="81355" y="119999"/>
                  </a:moveTo>
                  <a:lnTo>
                    <a:pt x="81355" y="119999"/>
                  </a:lnTo>
                  <a:cubicBezTo>
                    <a:pt x="120000" y="85714"/>
                    <a:pt x="19322" y="51428"/>
                    <a:pt x="86440" y="17142"/>
                  </a:cubicBezTo>
                  <a:cubicBezTo>
                    <a:pt x="0" y="0"/>
                    <a:pt x="93559" y="68571"/>
                    <a:pt x="29491" y="68571"/>
                  </a:cubicBezTo>
                  <a:cubicBezTo>
                    <a:pt x="67118" y="68571"/>
                    <a:pt x="85423" y="102857"/>
                    <a:pt x="81355" y="11999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4" name="Google Shape;144;p14"/>
            <p:cNvSpPr/>
            <p:nvPr/>
          </p:nvSpPr>
          <p:spPr>
            <a:xfrm>
              <a:off x="6661150" y="2814638"/>
              <a:ext cx="34800" cy="1500"/>
            </a:xfrm>
            <a:custGeom>
              <a:rect b="b" l="l" r="r" t="t"/>
              <a:pathLst>
                <a:path extrusionOk="0" h="120000" w="120000">
                  <a:moveTo>
                    <a:pt x="120000" y="120000"/>
                  </a:moveTo>
                  <a:lnTo>
                    <a:pt x="120000"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5" name="Google Shape;145;p14"/>
            <p:cNvSpPr/>
            <p:nvPr/>
          </p:nvSpPr>
          <p:spPr>
            <a:xfrm>
              <a:off x="5661025" y="2789238"/>
              <a:ext cx="23700" cy="1500"/>
            </a:xfrm>
            <a:custGeom>
              <a:rect b="b" l="l" r="r" t="t"/>
              <a:pathLst>
                <a:path extrusionOk="0" h="120000" w="120000">
                  <a:moveTo>
                    <a:pt x="0" y="120000"/>
                  </a:moveTo>
                  <a:lnTo>
                    <a:pt x="0"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6" name="Google Shape;146;p14"/>
            <p:cNvSpPr/>
            <p:nvPr/>
          </p:nvSpPr>
          <p:spPr>
            <a:xfrm>
              <a:off x="6162675" y="2814638"/>
              <a:ext cx="258900" cy="7800"/>
            </a:xfrm>
            <a:custGeom>
              <a:rect b="b" l="l" r="r" t="t"/>
              <a:pathLst>
                <a:path extrusionOk="0" h="120000" w="120000">
                  <a:moveTo>
                    <a:pt x="68444" y="60000"/>
                  </a:moveTo>
                  <a:lnTo>
                    <a:pt x="68444" y="60000"/>
                  </a:lnTo>
                  <a:lnTo>
                    <a:pt x="120000" y="0"/>
                  </a:lnTo>
                  <a:cubicBezTo>
                    <a:pt x="85333" y="30000"/>
                    <a:pt x="0" y="30000"/>
                    <a:pt x="5333" y="120000"/>
                  </a:cubicBezTo>
                  <a:cubicBezTo>
                    <a:pt x="32888" y="120000"/>
                    <a:pt x="66666" y="120000"/>
                    <a:pt x="80000" y="90000"/>
                  </a:cubicBezTo>
                  <a:lnTo>
                    <a:pt x="68444"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7" name="Google Shape;147;p14"/>
            <p:cNvSpPr/>
            <p:nvPr/>
          </p:nvSpPr>
          <p:spPr>
            <a:xfrm>
              <a:off x="5019675" y="2713038"/>
              <a:ext cx="72900" cy="4800"/>
            </a:xfrm>
            <a:custGeom>
              <a:rect b="b" l="l" r="r" t="t"/>
              <a:pathLst>
                <a:path extrusionOk="0" h="120000" w="120000">
                  <a:moveTo>
                    <a:pt x="41052" y="60000"/>
                  </a:moveTo>
                  <a:lnTo>
                    <a:pt x="41052" y="60000"/>
                  </a:lnTo>
                  <a:lnTo>
                    <a:pt x="120000" y="0"/>
                  </a:lnTo>
                  <a:lnTo>
                    <a:pt x="22105" y="0"/>
                  </a:lnTo>
                  <a:cubicBezTo>
                    <a:pt x="50526" y="0"/>
                    <a:pt x="0" y="120000"/>
                    <a:pt x="41052"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8" name="Google Shape;148;p14"/>
            <p:cNvSpPr/>
            <p:nvPr/>
          </p:nvSpPr>
          <p:spPr>
            <a:xfrm>
              <a:off x="5021263" y="2713038"/>
              <a:ext cx="111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9" name="Google Shape;149;p14"/>
            <p:cNvSpPr/>
            <p:nvPr/>
          </p:nvSpPr>
          <p:spPr>
            <a:xfrm>
              <a:off x="5864225" y="2784475"/>
              <a:ext cx="101700" cy="4800"/>
            </a:xfrm>
            <a:custGeom>
              <a:rect b="b" l="l" r="r" t="t"/>
              <a:pathLst>
                <a:path extrusionOk="0" h="120000" w="120000">
                  <a:moveTo>
                    <a:pt x="6792" y="120000"/>
                  </a:moveTo>
                  <a:lnTo>
                    <a:pt x="6792" y="120000"/>
                  </a:lnTo>
                  <a:cubicBezTo>
                    <a:pt x="47547" y="120000"/>
                    <a:pt x="81509" y="120000"/>
                    <a:pt x="120000" y="60000"/>
                  </a:cubicBezTo>
                  <a:cubicBezTo>
                    <a:pt x="104150" y="60000"/>
                    <a:pt x="0" y="0"/>
                    <a:pt x="6792"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0" name="Google Shape;150;p14"/>
            <p:cNvSpPr/>
            <p:nvPr/>
          </p:nvSpPr>
          <p:spPr>
            <a:xfrm>
              <a:off x="4703763" y="2722563"/>
              <a:ext cx="84000" cy="1500"/>
            </a:xfrm>
            <a:custGeom>
              <a:rect b="b" l="l" r="r" t="t"/>
              <a:pathLst>
                <a:path extrusionOk="0" h="120000" w="120000">
                  <a:moveTo>
                    <a:pt x="8181" y="120000"/>
                  </a:moveTo>
                  <a:lnTo>
                    <a:pt x="8181" y="120000"/>
                  </a:lnTo>
                  <a:lnTo>
                    <a:pt x="120000" y="0"/>
                  </a:lnTo>
                  <a:lnTo>
                    <a:pt x="0" y="0"/>
                  </a:lnTo>
                  <a:lnTo>
                    <a:pt x="818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1" name="Google Shape;151;p14"/>
            <p:cNvSpPr/>
            <p:nvPr/>
          </p:nvSpPr>
          <p:spPr>
            <a:xfrm>
              <a:off x="4264025" y="2713038"/>
              <a:ext cx="77700" cy="4800"/>
            </a:xfrm>
            <a:custGeom>
              <a:rect b="b" l="l" r="r" t="t"/>
              <a:pathLst>
                <a:path extrusionOk="0" h="120000" w="120000">
                  <a:moveTo>
                    <a:pt x="120000" y="60000"/>
                  </a:moveTo>
                  <a:lnTo>
                    <a:pt x="120000" y="60000"/>
                  </a:lnTo>
                  <a:lnTo>
                    <a:pt x="99512" y="0"/>
                  </a:lnTo>
                  <a:lnTo>
                    <a:pt x="0" y="60000"/>
                  </a:lnTo>
                  <a:lnTo>
                    <a:pt x="20487"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2" name="Google Shape;152;p14"/>
            <p:cNvSpPr/>
            <p:nvPr/>
          </p:nvSpPr>
          <p:spPr>
            <a:xfrm>
              <a:off x="4800600" y="2822575"/>
              <a:ext cx="117600" cy="7800"/>
            </a:xfrm>
            <a:custGeom>
              <a:rect b="b" l="l" r="r" t="t"/>
              <a:pathLst>
                <a:path extrusionOk="0" h="120000" w="120000">
                  <a:moveTo>
                    <a:pt x="21639" y="80000"/>
                  </a:moveTo>
                  <a:lnTo>
                    <a:pt x="21639" y="80000"/>
                  </a:lnTo>
                  <a:cubicBezTo>
                    <a:pt x="76721" y="120000"/>
                    <a:pt x="120000" y="0"/>
                    <a:pt x="106229" y="0"/>
                  </a:cubicBezTo>
                  <a:lnTo>
                    <a:pt x="0" y="0"/>
                  </a:lnTo>
                  <a:cubicBezTo>
                    <a:pt x="25573" y="80000"/>
                    <a:pt x="29508" y="0"/>
                    <a:pt x="90491" y="0"/>
                  </a:cubicBezTo>
                  <a:lnTo>
                    <a:pt x="21639" y="8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3" name="Google Shape;153;p14"/>
            <p:cNvSpPr/>
            <p:nvPr/>
          </p:nvSpPr>
          <p:spPr>
            <a:xfrm>
              <a:off x="187325" y="2714625"/>
              <a:ext cx="1925700" cy="31800"/>
            </a:xfrm>
            <a:custGeom>
              <a:rect b="b" l="l" r="r" t="t"/>
              <a:pathLst>
                <a:path extrusionOk="0" h="120000" w="120000">
                  <a:moveTo>
                    <a:pt x="89163" y="51428"/>
                  </a:moveTo>
                  <a:lnTo>
                    <a:pt x="89163" y="51428"/>
                  </a:lnTo>
                  <a:cubicBezTo>
                    <a:pt x="90597" y="42857"/>
                    <a:pt x="97649" y="42857"/>
                    <a:pt x="98007" y="59999"/>
                  </a:cubicBezTo>
                  <a:cubicBezTo>
                    <a:pt x="97051" y="59999"/>
                    <a:pt x="93227" y="68571"/>
                    <a:pt x="95617" y="68571"/>
                  </a:cubicBezTo>
                  <a:lnTo>
                    <a:pt x="101235" y="42857"/>
                  </a:lnTo>
                  <a:cubicBezTo>
                    <a:pt x="108645" y="59999"/>
                    <a:pt x="95617" y="85714"/>
                    <a:pt x="91912" y="94285"/>
                  </a:cubicBezTo>
                  <a:cubicBezTo>
                    <a:pt x="99442" y="94285"/>
                    <a:pt x="101713" y="77142"/>
                    <a:pt x="109721" y="77142"/>
                  </a:cubicBezTo>
                  <a:cubicBezTo>
                    <a:pt x="107450" y="77142"/>
                    <a:pt x="105896" y="68571"/>
                    <a:pt x="104701" y="59999"/>
                  </a:cubicBezTo>
                  <a:cubicBezTo>
                    <a:pt x="104342" y="42857"/>
                    <a:pt x="111872" y="51428"/>
                    <a:pt x="117250" y="42857"/>
                  </a:cubicBezTo>
                  <a:cubicBezTo>
                    <a:pt x="113784" y="34285"/>
                    <a:pt x="115816" y="25714"/>
                    <a:pt x="118207" y="17142"/>
                  </a:cubicBezTo>
                  <a:cubicBezTo>
                    <a:pt x="118685" y="17142"/>
                    <a:pt x="119043" y="17142"/>
                    <a:pt x="119163" y="17142"/>
                  </a:cubicBezTo>
                  <a:lnTo>
                    <a:pt x="120000" y="17142"/>
                  </a:lnTo>
                  <a:lnTo>
                    <a:pt x="119402" y="17142"/>
                  </a:lnTo>
                  <a:cubicBezTo>
                    <a:pt x="119402" y="8571"/>
                    <a:pt x="119282" y="8571"/>
                    <a:pt x="118804" y="8571"/>
                  </a:cubicBezTo>
                  <a:cubicBezTo>
                    <a:pt x="114382" y="8571"/>
                    <a:pt x="110916" y="0"/>
                    <a:pt x="108047" y="0"/>
                  </a:cubicBezTo>
                  <a:cubicBezTo>
                    <a:pt x="110916" y="25714"/>
                    <a:pt x="98247" y="8571"/>
                    <a:pt x="94541" y="17142"/>
                  </a:cubicBezTo>
                  <a:lnTo>
                    <a:pt x="90358" y="17142"/>
                  </a:lnTo>
                  <a:lnTo>
                    <a:pt x="88804" y="17142"/>
                  </a:lnTo>
                  <a:cubicBezTo>
                    <a:pt x="88446" y="17142"/>
                    <a:pt x="88924" y="8571"/>
                    <a:pt x="91314" y="8571"/>
                  </a:cubicBezTo>
                  <a:cubicBezTo>
                    <a:pt x="89282" y="8571"/>
                    <a:pt x="82709" y="8571"/>
                    <a:pt x="83306" y="17142"/>
                  </a:cubicBezTo>
                  <a:lnTo>
                    <a:pt x="68127" y="25714"/>
                  </a:lnTo>
                  <a:cubicBezTo>
                    <a:pt x="67649" y="25714"/>
                    <a:pt x="67171" y="17142"/>
                    <a:pt x="66812" y="17142"/>
                  </a:cubicBezTo>
                  <a:cubicBezTo>
                    <a:pt x="66215" y="17142"/>
                    <a:pt x="66215" y="25714"/>
                    <a:pt x="66215" y="25714"/>
                  </a:cubicBezTo>
                  <a:lnTo>
                    <a:pt x="0" y="34285"/>
                  </a:lnTo>
                  <a:lnTo>
                    <a:pt x="9442" y="42857"/>
                  </a:lnTo>
                  <a:cubicBezTo>
                    <a:pt x="4422" y="68571"/>
                    <a:pt x="14940" y="51428"/>
                    <a:pt x="13505" y="68571"/>
                  </a:cubicBezTo>
                  <a:cubicBezTo>
                    <a:pt x="11235" y="77142"/>
                    <a:pt x="7888" y="77142"/>
                    <a:pt x="5856" y="68571"/>
                  </a:cubicBezTo>
                  <a:cubicBezTo>
                    <a:pt x="5139" y="77142"/>
                    <a:pt x="8007" y="85714"/>
                    <a:pt x="7649" y="102857"/>
                  </a:cubicBezTo>
                  <a:cubicBezTo>
                    <a:pt x="16015" y="111428"/>
                    <a:pt x="17330" y="59999"/>
                    <a:pt x="25458" y="68571"/>
                  </a:cubicBezTo>
                  <a:cubicBezTo>
                    <a:pt x="25099" y="85714"/>
                    <a:pt x="22589" y="94285"/>
                    <a:pt x="27968" y="94285"/>
                  </a:cubicBezTo>
                  <a:lnTo>
                    <a:pt x="26653" y="94285"/>
                  </a:lnTo>
                  <a:cubicBezTo>
                    <a:pt x="35139" y="77142"/>
                    <a:pt x="33227" y="119999"/>
                    <a:pt x="38725" y="85714"/>
                  </a:cubicBezTo>
                  <a:lnTo>
                    <a:pt x="38486" y="102857"/>
                  </a:lnTo>
                  <a:cubicBezTo>
                    <a:pt x="42430" y="94285"/>
                    <a:pt x="49960" y="94285"/>
                    <a:pt x="54262" y="85714"/>
                  </a:cubicBezTo>
                  <a:lnTo>
                    <a:pt x="54023" y="94285"/>
                  </a:lnTo>
                  <a:cubicBezTo>
                    <a:pt x="65856" y="68571"/>
                    <a:pt x="60717" y="85714"/>
                    <a:pt x="74103" y="77142"/>
                  </a:cubicBezTo>
                  <a:lnTo>
                    <a:pt x="67888" y="94285"/>
                  </a:lnTo>
                  <a:cubicBezTo>
                    <a:pt x="72549" y="102857"/>
                    <a:pt x="73625" y="85714"/>
                    <a:pt x="76852" y="85714"/>
                  </a:cubicBezTo>
                  <a:cubicBezTo>
                    <a:pt x="76613" y="85714"/>
                    <a:pt x="77450" y="102857"/>
                    <a:pt x="74342" y="102857"/>
                  </a:cubicBezTo>
                  <a:lnTo>
                    <a:pt x="90597" y="68571"/>
                  </a:lnTo>
                  <a:cubicBezTo>
                    <a:pt x="94422" y="59999"/>
                    <a:pt x="89760" y="59999"/>
                    <a:pt x="89163"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4" name="Google Shape;154;p14"/>
            <p:cNvSpPr/>
            <p:nvPr/>
          </p:nvSpPr>
          <p:spPr>
            <a:xfrm>
              <a:off x="1947862" y="2735263"/>
              <a:ext cx="477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5" name="Google Shape;155;p14"/>
            <p:cNvSpPr/>
            <p:nvPr/>
          </p:nvSpPr>
          <p:spPr>
            <a:xfrm>
              <a:off x="112712" y="2724150"/>
              <a:ext cx="74700" cy="0"/>
            </a:xfrm>
            <a:custGeom>
              <a:rect b="b" l="l" r="r" t="t"/>
              <a:pathLst>
                <a:path extrusionOk="0" h="120000" w="120000">
                  <a:moveTo>
                    <a:pt x="0" y="0"/>
                  </a:moveTo>
                  <a:lnTo>
                    <a:pt x="0" y="0"/>
                  </a:lnTo>
                  <a:lnTo>
                    <a:pt x="120000" y="0"/>
                  </a:lnTo>
                  <a:cubicBezTo>
                    <a:pt x="83076" y="0"/>
                    <a:pt x="43076"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6" name="Google Shape;156;p14"/>
            <p:cNvSpPr/>
            <p:nvPr/>
          </p:nvSpPr>
          <p:spPr>
            <a:xfrm>
              <a:off x="2187575" y="2717800"/>
              <a:ext cx="176100" cy="6300"/>
            </a:xfrm>
            <a:custGeom>
              <a:rect b="b" l="l" r="r" t="t"/>
              <a:pathLst>
                <a:path extrusionOk="0" h="120000" w="120000">
                  <a:moveTo>
                    <a:pt x="92608" y="120000"/>
                  </a:moveTo>
                  <a:lnTo>
                    <a:pt x="92608" y="120000"/>
                  </a:lnTo>
                  <a:cubicBezTo>
                    <a:pt x="61304" y="80000"/>
                    <a:pt x="114782" y="40000"/>
                    <a:pt x="120000" y="0"/>
                  </a:cubicBezTo>
                  <a:lnTo>
                    <a:pt x="10434" y="40000"/>
                  </a:lnTo>
                  <a:cubicBezTo>
                    <a:pt x="10434" y="40000"/>
                    <a:pt x="0" y="80000"/>
                    <a:pt x="2608" y="120000"/>
                  </a:cubicBezTo>
                  <a:lnTo>
                    <a:pt x="92608"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7" name="Google Shape;157;p14"/>
            <p:cNvSpPr/>
            <p:nvPr/>
          </p:nvSpPr>
          <p:spPr>
            <a:xfrm>
              <a:off x="2112962" y="2714625"/>
              <a:ext cx="90600" cy="4800"/>
            </a:xfrm>
            <a:custGeom>
              <a:rect b="b" l="l" r="r" t="t"/>
              <a:pathLst>
                <a:path extrusionOk="0" h="120000" w="120000">
                  <a:moveTo>
                    <a:pt x="56170" y="0"/>
                  </a:moveTo>
                  <a:lnTo>
                    <a:pt x="56170" y="0"/>
                  </a:lnTo>
                  <a:cubicBezTo>
                    <a:pt x="48510" y="60000"/>
                    <a:pt x="28085" y="60000"/>
                    <a:pt x="0" y="120000"/>
                  </a:cubicBezTo>
                  <a:lnTo>
                    <a:pt x="120000" y="120000"/>
                  </a:lnTo>
                  <a:cubicBezTo>
                    <a:pt x="120000" y="60000"/>
                    <a:pt x="104680" y="0"/>
                    <a:pt x="56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8" name="Google Shape;158;p14"/>
            <p:cNvSpPr/>
            <p:nvPr/>
          </p:nvSpPr>
          <p:spPr>
            <a:xfrm>
              <a:off x="2101850" y="2811463"/>
              <a:ext cx="71400" cy="3300"/>
            </a:xfrm>
            <a:custGeom>
              <a:rect b="b" l="l" r="r" t="t"/>
              <a:pathLst>
                <a:path extrusionOk="0" h="120000" w="120000">
                  <a:moveTo>
                    <a:pt x="120000" y="0"/>
                  </a:moveTo>
                  <a:lnTo>
                    <a:pt x="120000" y="0"/>
                  </a:lnTo>
                  <a:lnTo>
                    <a:pt x="71351" y="12000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59" name="Google Shape;159;p14"/>
            <p:cNvSpPr/>
            <p:nvPr/>
          </p:nvSpPr>
          <p:spPr>
            <a:xfrm>
              <a:off x="1724025" y="2805113"/>
              <a:ext cx="120600" cy="4800"/>
            </a:xfrm>
            <a:custGeom>
              <a:rect b="b" l="l" r="r" t="t"/>
              <a:pathLst>
                <a:path extrusionOk="0" h="120000" w="120000">
                  <a:moveTo>
                    <a:pt x="0" y="0"/>
                  </a:moveTo>
                  <a:lnTo>
                    <a:pt x="0" y="0"/>
                  </a:lnTo>
                  <a:cubicBezTo>
                    <a:pt x="34285" y="120000"/>
                    <a:pt x="99047" y="60000"/>
                    <a:pt x="120000" y="0"/>
                  </a:cubicBezTo>
                  <a:cubicBezTo>
                    <a:pt x="45714" y="0"/>
                    <a:pt x="78095"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0" name="Google Shape;160;p14"/>
            <p:cNvSpPr/>
            <p:nvPr/>
          </p:nvSpPr>
          <p:spPr>
            <a:xfrm>
              <a:off x="1744662" y="2833688"/>
              <a:ext cx="72900" cy="3300"/>
            </a:xfrm>
            <a:custGeom>
              <a:rect b="b" l="l" r="r" t="t"/>
              <a:pathLst>
                <a:path extrusionOk="0" h="120000" w="120000">
                  <a:moveTo>
                    <a:pt x="120000" y="0"/>
                  </a:moveTo>
                  <a:lnTo>
                    <a:pt x="120000" y="0"/>
                  </a:lnTo>
                  <a:lnTo>
                    <a:pt x="0" y="120000"/>
                  </a:lnTo>
                  <a:lnTo>
                    <a:pt x="9473"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1" name="Google Shape;161;p14"/>
            <p:cNvSpPr/>
            <p:nvPr/>
          </p:nvSpPr>
          <p:spPr>
            <a:xfrm>
              <a:off x="-474663" y="2741613"/>
              <a:ext cx="348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2" name="Google Shape;162;p14"/>
            <p:cNvSpPr/>
            <p:nvPr/>
          </p:nvSpPr>
          <p:spPr>
            <a:xfrm>
              <a:off x="-947738" y="2725738"/>
              <a:ext cx="1239900" cy="18900"/>
            </a:xfrm>
            <a:custGeom>
              <a:rect b="b" l="l" r="r" t="t"/>
              <a:pathLst>
                <a:path extrusionOk="0" h="120000" w="120000">
                  <a:moveTo>
                    <a:pt x="109057" y="75000"/>
                  </a:moveTo>
                  <a:lnTo>
                    <a:pt x="109057" y="75000"/>
                  </a:lnTo>
                  <a:cubicBezTo>
                    <a:pt x="92550" y="45000"/>
                    <a:pt x="120000" y="45000"/>
                    <a:pt x="114806" y="0"/>
                  </a:cubicBezTo>
                  <a:lnTo>
                    <a:pt x="105718" y="15000"/>
                  </a:lnTo>
                  <a:lnTo>
                    <a:pt x="106460" y="0"/>
                  </a:lnTo>
                  <a:lnTo>
                    <a:pt x="95517" y="15000"/>
                  </a:lnTo>
                  <a:cubicBezTo>
                    <a:pt x="97743" y="30000"/>
                    <a:pt x="99412" y="30000"/>
                    <a:pt x="98856" y="45000"/>
                  </a:cubicBezTo>
                  <a:cubicBezTo>
                    <a:pt x="84204" y="45000"/>
                    <a:pt x="94219" y="30000"/>
                    <a:pt x="83462" y="0"/>
                  </a:cubicBezTo>
                  <a:lnTo>
                    <a:pt x="66955" y="0"/>
                  </a:lnTo>
                  <a:lnTo>
                    <a:pt x="68253" y="0"/>
                  </a:lnTo>
                  <a:cubicBezTo>
                    <a:pt x="66955" y="0"/>
                    <a:pt x="66213" y="0"/>
                    <a:pt x="65842" y="0"/>
                  </a:cubicBezTo>
                  <a:lnTo>
                    <a:pt x="10200" y="15000"/>
                  </a:lnTo>
                  <a:cubicBezTo>
                    <a:pt x="0" y="45000"/>
                    <a:pt x="15765" y="60000"/>
                    <a:pt x="8346" y="90000"/>
                  </a:cubicBezTo>
                  <a:cubicBezTo>
                    <a:pt x="20030" y="90000"/>
                    <a:pt x="37465" y="120000"/>
                    <a:pt x="38392" y="75000"/>
                  </a:cubicBezTo>
                  <a:cubicBezTo>
                    <a:pt x="38021" y="75000"/>
                    <a:pt x="37279" y="90000"/>
                    <a:pt x="39690" y="90000"/>
                  </a:cubicBezTo>
                  <a:lnTo>
                    <a:pt x="46367" y="60000"/>
                  </a:lnTo>
                  <a:lnTo>
                    <a:pt x="40061" y="45000"/>
                  </a:lnTo>
                  <a:cubicBezTo>
                    <a:pt x="46738" y="15000"/>
                    <a:pt x="68809" y="15000"/>
                    <a:pt x="72890" y="45000"/>
                  </a:cubicBezTo>
                  <a:cubicBezTo>
                    <a:pt x="60278" y="60000"/>
                    <a:pt x="66584" y="90000"/>
                    <a:pt x="49149" y="75000"/>
                  </a:cubicBezTo>
                  <a:cubicBezTo>
                    <a:pt x="49891" y="90000"/>
                    <a:pt x="53044" y="105000"/>
                    <a:pt x="49149" y="105000"/>
                  </a:cubicBezTo>
                  <a:cubicBezTo>
                    <a:pt x="69551" y="90000"/>
                    <a:pt x="87913" y="120000"/>
                    <a:pt x="109057" y="7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3" name="Google Shape;163;p14"/>
            <p:cNvSpPr/>
            <p:nvPr/>
          </p:nvSpPr>
          <p:spPr>
            <a:xfrm>
              <a:off x="-1944688" y="2741613"/>
              <a:ext cx="48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4" name="Google Shape;164;p14"/>
            <p:cNvSpPr/>
            <p:nvPr/>
          </p:nvSpPr>
          <p:spPr>
            <a:xfrm>
              <a:off x="-1939925" y="2735263"/>
              <a:ext cx="173100" cy="6300"/>
            </a:xfrm>
            <a:custGeom>
              <a:rect b="b" l="l" r="r" t="t"/>
              <a:pathLst>
                <a:path extrusionOk="0" h="120000" w="120000">
                  <a:moveTo>
                    <a:pt x="48000" y="120000"/>
                  </a:moveTo>
                  <a:lnTo>
                    <a:pt x="48000" y="120000"/>
                  </a:lnTo>
                  <a:lnTo>
                    <a:pt x="120000" y="0"/>
                  </a:lnTo>
                  <a:lnTo>
                    <a:pt x="8000" y="40000"/>
                  </a:lnTo>
                  <a:lnTo>
                    <a:pt x="0" y="120000"/>
                  </a:lnTo>
                  <a:cubicBezTo>
                    <a:pt x="10666" y="80000"/>
                    <a:pt x="49333" y="40000"/>
                    <a:pt x="64000" y="80000"/>
                  </a:cubicBezTo>
                  <a:lnTo>
                    <a:pt x="48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5" name="Google Shape;165;p14"/>
            <p:cNvSpPr/>
            <p:nvPr/>
          </p:nvSpPr>
          <p:spPr>
            <a:xfrm>
              <a:off x="-1773238" y="2733675"/>
              <a:ext cx="123900" cy="12600"/>
            </a:xfrm>
            <a:custGeom>
              <a:rect b="b" l="l" r="r" t="t"/>
              <a:pathLst>
                <a:path extrusionOk="0" h="120000" w="120000">
                  <a:moveTo>
                    <a:pt x="120000" y="0"/>
                  </a:moveTo>
                  <a:lnTo>
                    <a:pt x="120000" y="0"/>
                  </a:lnTo>
                  <a:cubicBezTo>
                    <a:pt x="40615" y="20000"/>
                    <a:pt x="46153" y="60000"/>
                    <a:pt x="88615" y="80000"/>
                  </a:cubicBezTo>
                  <a:cubicBezTo>
                    <a:pt x="14769" y="100000"/>
                    <a:pt x="49846" y="20000"/>
                    <a:pt x="0" y="80000"/>
                  </a:cubicBezTo>
                  <a:cubicBezTo>
                    <a:pt x="1846" y="120000"/>
                    <a:pt x="92307" y="100000"/>
                    <a:pt x="112615" y="80000"/>
                  </a:cubicBez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6" name="Google Shape;166;p14"/>
            <p:cNvSpPr/>
            <p:nvPr/>
          </p:nvSpPr>
          <p:spPr>
            <a:xfrm>
              <a:off x="-1057275" y="2735263"/>
              <a:ext cx="57300" cy="3300"/>
            </a:xfrm>
            <a:custGeom>
              <a:rect b="b" l="l" r="r" t="t"/>
              <a:pathLst>
                <a:path extrusionOk="0" h="120000" w="120000">
                  <a:moveTo>
                    <a:pt x="48000" y="0"/>
                  </a:moveTo>
                  <a:lnTo>
                    <a:pt x="48000" y="0"/>
                  </a:lnTo>
                  <a:lnTo>
                    <a:pt x="0" y="120000"/>
                  </a:lnTo>
                  <a:lnTo>
                    <a:pt x="120000" y="120000"/>
                  </a:lnTo>
                  <a:lnTo>
                    <a:pt x="48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7" name="Google Shape;167;p14"/>
            <p:cNvSpPr/>
            <p:nvPr/>
          </p:nvSpPr>
          <p:spPr>
            <a:xfrm>
              <a:off x="-1116013" y="2738438"/>
              <a:ext cx="58800" cy="3300"/>
            </a:xfrm>
            <a:custGeom>
              <a:rect b="b" l="l" r="r" t="t"/>
              <a:pathLst>
                <a:path extrusionOk="0" h="120000" w="120000">
                  <a:moveTo>
                    <a:pt x="120000" y="0"/>
                  </a:moveTo>
                  <a:lnTo>
                    <a:pt x="120000" y="0"/>
                  </a:lnTo>
                  <a:lnTo>
                    <a:pt x="0" y="0"/>
                  </a:lnTo>
                  <a:cubicBezTo>
                    <a:pt x="8000" y="0"/>
                    <a:pt x="16000" y="60000"/>
                    <a:pt x="36000" y="120000"/>
                  </a:cubicBez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8" name="Google Shape;168;p14"/>
            <p:cNvSpPr/>
            <p:nvPr/>
          </p:nvSpPr>
          <p:spPr>
            <a:xfrm>
              <a:off x="-1349375" y="2735263"/>
              <a:ext cx="840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69" name="Google Shape;169;p14"/>
            <p:cNvSpPr/>
            <p:nvPr/>
          </p:nvSpPr>
          <p:spPr>
            <a:xfrm>
              <a:off x="-1265238" y="2735263"/>
              <a:ext cx="65100" cy="3300"/>
            </a:xfrm>
            <a:custGeom>
              <a:rect b="b" l="l" r="r" t="t"/>
              <a:pathLst>
                <a:path extrusionOk="0" h="120000" w="120000">
                  <a:moveTo>
                    <a:pt x="120000" y="120000"/>
                  </a:moveTo>
                  <a:lnTo>
                    <a:pt x="120000" y="120000"/>
                  </a:lnTo>
                  <a:lnTo>
                    <a:pt x="116470" y="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0" name="Google Shape;170;p14"/>
            <p:cNvSpPr/>
            <p:nvPr/>
          </p:nvSpPr>
          <p:spPr>
            <a:xfrm>
              <a:off x="-1219200" y="2728913"/>
              <a:ext cx="103200" cy="9600"/>
            </a:xfrm>
            <a:custGeom>
              <a:rect b="b" l="l" r="r" t="t"/>
              <a:pathLst>
                <a:path extrusionOk="0" h="120000" w="120000">
                  <a:moveTo>
                    <a:pt x="120000" y="120000"/>
                  </a:moveTo>
                  <a:lnTo>
                    <a:pt x="120000" y="120000"/>
                  </a:lnTo>
                  <a:cubicBezTo>
                    <a:pt x="108888" y="60000"/>
                    <a:pt x="95555" y="0"/>
                    <a:pt x="0" y="30000"/>
                  </a:cubicBezTo>
                  <a:lnTo>
                    <a:pt x="20000" y="9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1" name="Google Shape;171;p14"/>
            <p:cNvSpPr/>
            <p:nvPr/>
          </p:nvSpPr>
          <p:spPr>
            <a:xfrm>
              <a:off x="1225550" y="2830513"/>
              <a:ext cx="72900" cy="3300"/>
            </a:xfrm>
            <a:custGeom>
              <a:rect b="b" l="l" r="r" t="t"/>
              <a:pathLst>
                <a:path extrusionOk="0" h="120000" w="120000">
                  <a:moveTo>
                    <a:pt x="107368" y="0"/>
                  </a:moveTo>
                  <a:lnTo>
                    <a:pt x="107368" y="0"/>
                  </a:lnTo>
                  <a:lnTo>
                    <a:pt x="0" y="60000"/>
                  </a:lnTo>
                  <a:lnTo>
                    <a:pt x="12631" y="120000"/>
                  </a:lnTo>
                  <a:lnTo>
                    <a:pt x="120000" y="60000"/>
                  </a:lnTo>
                  <a:lnTo>
                    <a:pt x="107368"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2" name="Google Shape;172;p14"/>
            <p:cNvSpPr/>
            <p:nvPr/>
          </p:nvSpPr>
          <p:spPr>
            <a:xfrm>
              <a:off x="874712" y="2827338"/>
              <a:ext cx="39600" cy="3300"/>
            </a:xfrm>
            <a:custGeom>
              <a:rect b="b" l="l" r="r" t="t"/>
              <a:pathLst>
                <a:path extrusionOk="0" h="120000" w="120000">
                  <a:moveTo>
                    <a:pt x="120000" y="0"/>
                  </a:moveTo>
                  <a:lnTo>
                    <a:pt x="120000" y="0"/>
                  </a:lnTo>
                  <a:lnTo>
                    <a:pt x="0" y="120000"/>
                  </a:lnTo>
                  <a:cubicBezTo>
                    <a:pt x="51428" y="120000"/>
                    <a:pt x="91428"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3" name="Google Shape;173;p14"/>
            <p:cNvSpPr/>
            <p:nvPr/>
          </p:nvSpPr>
          <p:spPr>
            <a:xfrm>
              <a:off x="417512" y="2827338"/>
              <a:ext cx="457200" cy="31800"/>
            </a:xfrm>
            <a:custGeom>
              <a:rect b="b" l="l" r="r" t="t"/>
              <a:pathLst>
                <a:path extrusionOk="0" h="120000" w="120000">
                  <a:moveTo>
                    <a:pt x="56974" y="102857"/>
                  </a:moveTo>
                  <a:lnTo>
                    <a:pt x="56974" y="102857"/>
                  </a:lnTo>
                  <a:cubicBezTo>
                    <a:pt x="36806" y="85714"/>
                    <a:pt x="84705" y="77142"/>
                    <a:pt x="47394" y="77142"/>
                  </a:cubicBezTo>
                  <a:cubicBezTo>
                    <a:pt x="44369" y="59999"/>
                    <a:pt x="61512" y="42857"/>
                    <a:pt x="79159" y="51428"/>
                  </a:cubicBezTo>
                  <a:cubicBezTo>
                    <a:pt x="78151" y="59999"/>
                    <a:pt x="62016" y="59999"/>
                    <a:pt x="73109" y="68571"/>
                  </a:cubicBezTo>
                  <a:cubicBezTo>
                    <a:pt x="84705" y="59999"/>
                    <a:pt x="89243" y="68571"/>
                    <a:pt x="85210" y="51428"/>
                  </a:cubicBezTo>
                  <a:cubicBezTo>
                    <a:pt x="104873" y="34285"/>
                    <a:pt x="106890" y="25714"/>
                    <a:pt x="120000" y="8571"/>
                  </a:cubicBezTo>
                  <a:cubicBezTo>
                    <a:pt x="96302" y="17142"/>
                    <a:pt x="46386" y="0"/>
                    <a:pt x="16134" y="25714"/>
                  </a:cubicBezTo>
                  <a:cubicBezTo>
                    <a:pt x="0" y="51428"/>
                    <a:pt x="10084" y="77142"/>
                    <a:pt x="9579" y="111428"/>
                  </a:cubicBezTo>
                  <a:cubicBezTo>
                    <a:pt x="12100" y="119999"/>
                    <a:pt x="55462" y="119999"/>
                    <a:pt x="56974" y="10285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4" name="Google Shape;174;p14"/>
            <p:cNvSpPr/>
            <p:nvPr/>
          </p:nvSpPr>
          <p:spPr>
            <a:xfrm>
              <a:off x="755650" y="2859087"/>
              <a:ext cx="68400" cy="4800"/>
            </a:xfrm>
            <a:custGeom>
              <a:rect b="b" l="l" r="r" t="t"/>
              <a:pathLst>
                <a:path extrusionOk="0" h="120000" w="120000">
                  <a:moveTo>
                    <a:pt x="0" y="60000"/>
                  </a:moveTo>
                  <a:lnTo>
                    <a:pt x="0" y="60000"/>
                  </a:lnTo>
                  <a:cubicBezTo>
                    <a:pt x="63333" y="120000"/>
                    <a:pt x="80000" y="60000"/>
                    <a:pt x="120000" y="60000"/>
                  </a:cubicBezTo>
                  <a:cubicBezTo>
                    <a:pt x="110000" y="0"/>
                    <a:pt x="50000" y="60000"/>
                    <a:pt x="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5" name="Google Shape;175;p14"/>
            <p:cNvSpPr/>
            <p:nvPr/>
          </p:nvSpPr>
          <p:spPr>
            <a:xfrm>
              <a:off x="-133350" y="2798763"/>
              <a:ext cx="111000" cy="4800"/>
            </a:xfrm>
            <a:custGeom>
              <a:rect b="b" l="l" r="r" t="t"/>
              <a:pathLst>
                <a:path extrusionOk="0" h="120000" w="120000">
                  <a:moveTo>
                    <a:pt x="76551" y="0"/>
                  </a:moveTo>
                  <a:lnTo>
                    <a:pt x="76551" y="0"/>
                  </a:lnTo>
                  <a:cubicBezTo>
                    <a:pt x="70344" y="60000"/>
                    <a:pt x="0" y="60000"/>
                    <a:pt x="14482" y="120000"/>
                  </a:cubicBezTo>
                  <a:lnTo>
                    <a:pt x="120000" y="120000"/>
                  </a:lnTo>
                  <a:cubicBezTo>
                    <a:pt x="95172" y="120000"/>
                    <a:pt x="86896" y="60000"/>
                    <a:pt x="76551"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6" name="Google Shape;176;p14"/>
            <p:cNvSpPr/>
            <p:nvPr/>
          </p:nvSpPr>
          <p:spPr>
            <a:xfrm>
              <a:off x="-22225" y="2800350"/>
              <a:ext cx="44400" cy="3300"/>
            </a:xfrm>
            <a:custGeom>
              <a:rect b="b" l="l" r="r" t="t"/>
              <a:pathLst>
                <a:path extrusionOk="0" h="120000" w="120000">
                  <a:moveTo>
                    <a:pt x="120000" y="0"/>
                  </a:moveTo>
                  <a:lnTo>
                    <a:pt x="120000" y="0"/>
                  </a:lnTo>
                  <a:lnTo>
                    <a:pt x="0" y="120000"/>
                  </a:lnTo>
                  <a:cubicBezTo>
                    <a:pt x="31304" y="120000"/>
                    <a:pt x="67826"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7" name="Google Shape;177;p14"/>
            <p:cNvSpPr/>
            <p:nvPr/>
          </p:nvSpPr>
          <p:spPr>
            <a:xfrm>
              <a:off x="-66675" y="2798763"/>
              <a:ext cx="6300" cy="0"/>
            </a:xfrm>
            <a:custGeom>
              <a:rect b="b" l="l" r="r" t="t"/>
              <a:pathLst>
                <a:path extrusionOk="0" h="120000" w="120000">
                  <a:moveTo>
                    <a:pt x="0" y="0"/>
                  </a:moveTo>
                  <a:lnTo>
                    <a:pt x="0" y="0"/>
                  </a:lnTo>
                  <a:lnTo>
                    <a:pt x="80000" y="0"/>
                  </a:lnTo>
                  <a:cubicBezTo>
                    <a:pt x="120000" y="0"/>
                    <a:pt x="120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8" name="Google Shape;178;p14"/>
            <p:cNvSpPr/>
            <p:nvPr/>
          </p:nvSpPr>
          <p:spPr>
            <a:xfrm>
              <a:off x="-1566863" y="2730500"/>
              <a:ext cx="65100" cy="3300"/>
            </a:xfrm>
            <a:custGeom>
              <a:rect b="b" l="l" r="r" t="t"/>
              <a:pathLst>
                <a:path extrusionOk="0" h="120000" w="120000">
                  <a:moveTo>
                    <a:pt x="116470" y="120000"/>
                  </a:moveTo>
                  <a:lnTo>
                    <a:pt x="116470" y="120000"/>
                  </a:lnTo>
                  <a:cubicBezTo>
                    <a:pt x="120000" y="0"/>
                    <a:pt x="42352" y="120000"/>
                    <a:pt x="0" y="120000"/>
                  </a:cubicBezTo>
                  <a:cubicBezTo>
                    <a:pt x="31764" y="120000"/>
                    <a:pt x="77647" y="120000"/>
                    <a:pt x="11647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79" name="Google Shape;179;p14"/>
            <p:cNvSpPr/>
            <p:nvPr/>
          </p:nvSpPr>
          <p:spPr>
            <a:xfrm>
              <a:off x="-3175000" y="2740025"/>
              <a:ext cx="38100" cy="0"/>
            </a:xfrm>
            <a:custGeom>
              <a:rect b="b" l="l" r="r" t="t"/>
              <a:pathLst>
                <a:path extrusionOk="0" h="120000" w="120000">
                  <a:moveTo>
                    <a:pt x="120000" y="0"/>
                  </a:moveTo>
                  <a:lnTo>
                    <a:pt x="120000" y="0"/>
                  </a:lnTo>
                  <a:lnTo>
                    <a:pt x="0" y="0"/>
                  </a:lnTo>
                  <a:cubicBezTo>
                    <a:pt x="42000" y="0"/>
                    <a:pt x="66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80" name="Google Shape;180;p14"/>
            <p:cNvSpPr/>
            <p:nvPr/>
          </p:nvSpPr>
          <p:spPr>
            <a:xfrm>
              <a:off x="-3735388" y="2803525"/>
              <a:ext cx="6300" cy="1500"/>
            </a:xfrm>
            <a:custGeom>
              <a:rect b="b" l="l" r="r" t="t"/>
              <a:pathLst>
                <a:path extrusionOk="0" h="120000" w="120000">
                  <a:moveTo>
                    <a:pt x="120000" y="0"/>
                  </a:moveTo>
                  <a:lnTo>
                    <a:pt x="120000" y="0"/>
                  </a:lnTo>
                  <a:cubicBezTo>
                    <a:pt x="90000" y="0"/>
                    <a:pt x="60000" y="120000"/>
                    <a:pt x="0" y="120000"/>
                  </a:cubicBezTo>
                  <a:cubicBezTo>
                    <a:pt x="60000" y="120000"/>
                    <a:pt x="9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81" name="Google Shape;181;p14"/>
            <p:cNvSpPr/>
            <p:nvPr/>
          </p:nvSpPr>
          <p:spPr>
            <a:xfrm>
              <a:off x="-3924300" y="2803525"/>
              <a:ext cx="189000" cy="3300"/>
            </a:xfrm>
            <a:custGeom>
              <a:rect b="b" l="l" r="r" t="t"/>
              <a:pathLst>
                <a:path extrusionOk="0" h="120000" w="120000">
                  <a:moveTo>
                    <a:pt x="119999" y="60000"/>
                  </a:moveTo>
                  <a:lnTo>
                    <a:pt x="119999" y="60000"/>
                  </a:lnTo>
                  <a:cubicBezTo>
                    <a:pt x="102857" y="120000"/>
                    <a:pt x="51428" y="0"/>
                    <a:pt x="31836" y="60000"/>
                  </a:cubicBezTo>
                  <a:lnTo>
                    <a:pt x="34285" y="60000"/>
                  </a:lnTo>
                  <a:lnTo>
                    <a:pt x="0" y="120000"/>
                  </a:lnTo>
                  <a:cubicBezTo>
                    <a:pt x="33061" y="120000"/>
                    <a:pt x="100408" y="120000"/>
                    <a:pt x="119999"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182" name="Google Shape;182;p14"/>
          <p:cNvSpPr txBox="1"/>
          <p:nvPr>
            <p:ph idx="1" type="subTitle"/>
          </p:nvPr>
        </p:nvSpPr>
        <p:spPr>
          <a:xfrm>
            <a:off x="1142107" y="3829050"/>
            <a:ext cx="6859800" cy="800100"/>
          </a:xfrm>
          <a:prstGeom prst="rect">
            <a:avLst/>
          </a:prstGeom>
          <a:noFill/>
          <a:ln>
            <a:noFill/>
          </a:ln>
        </p:spPr>
        <p:txBody>
          <a:bodyPr anchorCtr="0" anchor="t" bIns="68575" lIns="68575" spcFirstLastPara="1" rIns="68575" wrap="square" tIns="68575">
            <a:noAutofit/>
          </a:bodyPr>
          <a:lstStyle>
            <a:lvl1pPr indent="0" lvl="0" marL="0" marR="0" rtl="0" algn="l">
              <a:lnSpc>
                <a:spcPct val="90000"/>
              </a:lnSpc>
              <a:spcBef>
                <a:spcPts val="0"/>
              </a:spcBef>
              <a:spcAft>
                <a:spcPts val="0"/>
              </a:spcAft>
              <a:buClr>
                <a:schemeClr val="lt1"/>
              </a:buClr>
              <a:buSzPts val="1800"/>
              <a:buFont typeface="Arial"/>
              <a:buNone/>
              <a:defRPr b="0" i="0" sz="1800" u="none" cap="none" strike="noStrike">
                <a:solidFill>
                  <a:schemeClr val="lt1"/>
                </a:solidFill>
                <a:latin typeface="Corbel"/>
                <a:ea typeface="Corbel"/>
                <a:cs typeface="Corbel"/>
                <a:sym typeface="Corbel"/>
              </a:defRPr>
            </a:lvl1pPr>
            <a:lvl2pPr indent="0" lvl="1" marL="342900" marR="0" rtl="0" algn="ctr">
              <a:lnSpc>
                <a:spcPct val="90000"/>
              </a:lnSpc>
              <a:spcBef>
                <a:spcPts val="500"/>
              </a:spcBef>
              <a:spcAft>
                <a:spcPts val="0"/>
              </a:spcAft>
              <a:buClr>
                <a:schemeClr val="lt1"/>
              </a:buClr>
              <a:buSzPts val="1500"/>
              <a:buFont typeface="Consolas"/>
              <a:buNone/>
              <a:defRPr b="0" i="0" sz="1500" u="none" cap="none" strike="noStrike">
                <a:solidFill>
                  <a:schemeClr val="lt1"/>
                </a:solidFill>
                <a:latin typeface="Corbel"/>
                <a:ea typeface="Corbel"/>
                <a:cs typeface="Corbel"/>
                <a:sym typeface="Corbel"/>
              </a:defRPr>
            </a:lvl2pPr>
            <a:lvl3pPr indent="0" lvl="2" marL="685800" marR="0" rtl="0" algn="ctr">
              <a:lnSpc>
                <a:spcPct val="90000"/>
              </a:lnSpc>
              <a:spcBef>
                <a:spcPts val="500"/>
              </a:spcBef>
              <a:spcAft>
                <a:spcPts val="0"/>
              </a:spcAft>
              <a:buClr>
                <a:schemeClr val="lt1"/>
              </a:buClr>
              <a:buSzPts val="1400"/>
              <a:buFont typeface="Arial"/>
              <a:buNone/>
              <a:defRPr b="0" i="0" sz="1400" u="none" cap="none" strike="noStrike">
                <a:solidFill>
                  <a:schemeClr val="lt1"/>
                </a:solidFill>
                <a:latin typeface="Corbel"/>
                <a:ea typeface="Corbel"/>
                <a:cs typeface="Corbel"/>
                <a:sym typeface="Corbel"/>
              </a:defRPr>
            </a:lvl3pPr>
            <a:lvl4pPr indent="0" lvl="3" marL="1028700" marR="0" rtl="0" algn="ctr">
              <a:lnSpc>
                <a:spcPct val="90000"/>
              </a:lnSpc>
              <a:spcBef>
                <a:spcPts val="500"/>
              </a:spcBef>
              <a:spcAft>
                <a:spcPts val="0"/>
              </a:spcAft>
              <a:buClr>
                <a:schemeClr val="lt1"/>
              </a:buClr>
              <a:buSzPts val="1200"/>
              <a:buFont typeface="Consolas"/>
              <a:buNone/>
              <a:defRPr b="0" i="0" sz="1200" u="none" cap="none" strike="noStrike">
                <a:solidFill>
                  <a:schemeClr val="lt1"/>
                </a:solidFill>
                <a:latin typeface="Corbel"/>
                <a:ea typeface="Corbel"/>
                <a:cs typeface="Corbel"/>
                <a:sym typeface="Corbel"/>
              </a:defRPr>
            </a:lvl4pPr>
            <a:lvl5pPr indent="0" lvl="4" marL="1371600" marR="0" rtl="0" algn="ctr">
              <a:lnSpc>
                <a:spcPct val="90000"/>
              </a:lnSpc>
              <a:spcBef>
                <a:spcPts val="500"/>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5pPr>
            <a:lvl6pPr indent="0" lvl="5" marL="1714500" marR="0" rtl="0" algn="ctr">
              <a:lnSpc>
                <a:spcPct val="90000"/>
              </a:lnSpc>
              <a:spcBef>
                <a:spcPts val="500"/>
              </a:spcBef>
              <a:spcAft>
                <a:spcPts val="0"/>
              </a:spcAft>
              <a:buClr>
                <a:schemeClr val="lt1"/>
              </a:buClr>
              <a:buSzPts val="1200"/>
              <a:buFont typeface="Consolas"/>
              <a:buNone/>
              <a:defRPr b="0" i="0" sz="1200" u="none" cap="none" strike="noStrike">
                <a:solidFill>
                  <a:schemeClr val="lt1"/>
                </a:solidFill>
                <a:latin typeface="Corbel"/>
                <a:ea typeface="Corbel"/>
                <a:cs typeface="Corbel"/>
                <a:sym typeface="Corbel"/>
              </a:defRPr>
            </a:lvl6pPr>
            <a:lvl7pPr indent="0" lvl="6" marL="2057400" marR="0" rtl="0" algn="ctr">
              <a:lnSpc>
                <a:spcPct val="90000"/>
              </a:lnSpc>
              <a:spcBef>
                <a:spcPts val="500"/>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indent="0" lvl="7" marL="2400300" marR="0" rtl="0" algn="ctr">
              <a:lnSpc>
                <a:spcPct val="90000"/>
              </a:lnSpc>
              <a:spcBef>
                <a:spcPts val="500"/>
              </a:spcBef>
              <a:spcAft>
                <a:spcPts val="0"/>
              </a:spcAft>
              <a:buClr>
                <a:schemeClr val="lt1"/>
              </a:buClr>
              <a:buSzPts val="1200"/>
              <a:buFont typeface="Consolas"/>
              <a:buNone/>
              <a:defRPr b="0" i="0" sz="1200" u="none" cap="none" strike="noStrike">
                <a:solidFill>
                  <a:schemeClr val="lt1"/>
                </a:solidFill>
                <a:latin typeface="Corbel"/>
                <a:ea typeface="Corbel"/>
                <a:cs typeface="Corbel"/>
                <a:sym typeface="Corbel"/>
              </a:defRPr>
            </a:lvl8pPr>
            <a:lvl9pPr indent="0" lvl="8" marL="2743200" marR="0" rtl="0" algn="ctr">
              <a:lnSpc>
                <a:spcPct val="90000"/>
              </a:lnSpc>
              <a:spcBef>
                <a:spcPts val="500"/>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15"/>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185" name="Google Shape;185;p15"/>
          <p:cNvGrpSpPr/>
          <p:nvPr/>
        </p:nvGrpSpPr>
        <p:grpSpPr>
          <a:xfrm>
            <a:off x="1142114" y="1135856"/>
            <a:ext cx="7929370" cy="47925"/>
            <a:chOff x="1522413" y="1514475"/>
            <a:chExt cx="10569675" cy="63900"/>
          </a:xfrm>
        </p:grpSpPr>
        <p:sp>
          <p:nvSpPr>
            <p:cNvPr id="186" name="Google Shape;186;p15"/>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87" name="Google Shape;187;p15"/>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88" name="Google Shape;188;p15"/>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89" name="Google Shape;189;p15"/>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0" name="Google Shape;190;p15"/>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1" name="Google Shape;191;p15"/>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2" name="Google Shape;192;p15"/>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3" name="Google Shape;193;p15"/>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4" name="Google Shape;194;p15"/>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5" name="Google Shape;195;p15"/>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6" name="Google Shape;196;p15"/>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7" name="Google Shape;197;p15"/>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8" name="Google Shape;198;p15"/>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99" name="Google Shape;199;p15"/>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0" name="Google Shape;200;p15"/>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1" name="Google Shape;201;p15"/>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2" name="Google Shape;202;p15"/>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3" name="Google Shape;203;p15"/>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4" name="Google Shape;204;p15"/>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5" name="Google Shape;205;p15"/>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6" name="Google Shape;206;p15"/>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7" name="Google Shape;207;p15"/>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8" name="Google Shape;208;p15"/>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09" name="Google Shape;209;p15"/>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0" name="Google Shape;210;p15"/>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1" name="Google Shape;211;p15"/>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2" name="Google Shape;212;p15"/>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3" name="Google Shape;213;p15"/>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4" name="Google Shape;214;p15"/>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5" name="Google Shape;215;p15"/>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6" name="Google Shape;216;p15"/>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7" name="Google Shape;217;p15"/>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8" name="Google Shape;218;p15"/>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19" name="Google Shape;219;p15"/>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0" name="Google Shape;220;p15"/>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1" name="Google Shape;221;p15"/>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2" name="Google Shape;222;p15"/>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3" name="Google Shape;223;p15"/>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4" name="Google Shape;224;p15"/>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5" name="Google Shape;225;p15"/>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6" name="Google Shape;226;p15"/>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7" name="Google Shape;227;p15"/>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8" name="Google Shape;228;p15"/>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29" name="Google Shape;229;p15"/>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0" name="Google Shape;230;p15"/>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1" name="Google Shape;231;p15"/>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2" name="Google Shape;232;p15"/>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3" name="Google Shape;233;p15"/>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4" name="Google Shape;234;p15"/>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5" name="Google Shape;235;p15"/>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6" name="Google Shape;236;p15"/>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7" name="Google Shape;237;p15"/>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8" name="Google Shape;238;p15"/>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39" name="Google Shape;239;p15"/>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0" name="Google Shape;240;p15"/>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1" name="Google Shape;241;p15"/>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2" name="Google Shape;242;p15"/>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3" name="Google Shape;243;p15"/>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4" name="Google Shape;244;p15"/>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5" name="Google Shape;245;p15"/>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6" name="Google Shape;246;p15"/>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7" name="Google Shape;247;p15"/>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8" name="Google Shape;248;p15"/>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49" name="Google Shape;249;p15"/>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0" name="Google Shape;250;p15"/>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1" name="Google Shape;251;p15"/>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2" name="Google Shape;252;p15"/>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3" name="Google Shape;253;p15"/>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4" name="Google Shape;254;p15"/>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5" name="Google Shape;255;p15"/>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6" name="Google Shape;256;p15"/>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7" name="Google Shape;257;p15"/>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8" name="Google Shape;258;p15"/>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59" name="Google Shape;259;p15"/>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260" name="Google Shape;260;p15"/>
          <p:cNvSpPr txBox="1"/>
          <p:nvPr>
            <p:ph idx="1" type="body"/>
          </p:nvPr>
        </p:nvSpPr>
        <p:spPr>
          <a:xfrm>
            <a:off x="1142108" y="1428750"/>
            <a:ext cx="6859800" cy="32004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261" name="Google Shape;261;p15"/>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262" name="Google Shape;262;p15"/>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263" name="Google Shape;263;p15"/>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4" name="Shape 264"/>
        <p:cNvGrpSpPr/>
        <p:nvPr/>
      </p:nvGrpSpPr>
      <p:grpSpPr>
        <a:xfrm>
          <a:off x="0" y="0"/>
          <a:ext cx="0" cy="0"/>
          <a:chOff x="0" y="0"/>
          <a:chExt cx="0" cy="0"/>
        </a:xfrm>
      </p:grpSpPr>
      <p:sp>
        <p:nvSpPr>
          <p:cNvPr id="265" name="Google Shape;265;p16"/>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266" name="Google Shape;266;p16"/>
          <p:cNvGrpSpPr/>
          <p:nvPr/>
        </p:nvGrpSpPr>
        <p:grpSpPr>
          <a:xfrm>
            <a:off x="1142114" y="1135856"/>
            <a:ext cx="7929370" cy="47925"/>
            <a:chOff x="1522413" y="1514475"/>
            <a:chExt cx="10569675" cy="63900"/>
          </a:xfrm>
        </p:grpSpPr>
        <p:sp>
          <p:nvSpPr>
            <p:cNvPr id="267" name="Google Shape;267;p16"/>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68" name="Google Shape;268;p16"/>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69" name="Google Shape;269;p16"/>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0" name="Google Shape;270;p16"/>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1" name="Google Shape;271;p16"/>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2" name="Google Shape;272;p16"/>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3" name="Google Shape;273;p16"/>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4" name="Google Shape;274;p16"/>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5" name="Google Shape;275;p16"/>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6" name="Google Shape;276;p16"/>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7" name="Google Shape;277;p16"/>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8" name="Google Shape;278;p16"/>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79" name="Google Shape;279;p16"/>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0" name="Google Shape;280;p16"/>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1" name="Google Shape;281;p16"/>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2" name="Google Shape;282;p16"/>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3" name="Google Shape;283;p16"/>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4" name="Google Shape;284;p16"/>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5" name="Google Shape;285;p16"/>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6" name="Google Shape;286;p16"/>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7" name="Google Shape;287;p16"/>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8" name="Google Shape;288;p16"/>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89" name="Google Shape;289;p16"/>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0" name="Google Shape;290;p16"/>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1" name="Google Shape;291;p16"/>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2" name="Google Shape;292;p16"/>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3" name="Google Shape;293;p16"/>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4" name="Google Shape;294;p16"/>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5" name="Google Shape;295;p16"/>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6" name="Google Shape;296;p16"/>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7" name="Google Shape;297;p16"/>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8" name="Google Shape;298;p16"/>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299" name="Google Shape;299;p16"/>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0" name="Google Shape;300;p16"/>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1" name="Google Shape;301;p16"/>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2" name="Google Shape;302;p16"/>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3" name="Google Shape;303;p16"/>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4" name="Google Shape;304;p16"/>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5" name="Google Shape;305;p16"/>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6" name="Google Shape;306;p16"/>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7" name="Google Shape;307;p16"/>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8" name="Google Shape;308;p16"/>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09" name="Google Shape;309;p16"/>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0" name="Google Shape;310;p16"/>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1" name="Google Shape;311;p16"/>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2" name="Google Shape;312;p16"/>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3" name="Google Shape;313;p16"/>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4" name="Google Shape;314;p16"/>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5" name="Google Shape;315;p16"/>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6" name="Google Shape;316;p16"/>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7" name="Google Shape;317;p16"/>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8" name="Google Shape;318;p16"/>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19" name="Google Shape;319;p16"/>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0" name="Google Shape;320;p16"/>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1" name="Google Shape;321;p16"/>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2" name="Google Shape;322;p16"/>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3" name="Google Shape;323;p16"/>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4" name="Google Shape;324;p16"/>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5" name="Google Shape;325;p16"/>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6" name="Google Shape;326;p16"/>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7" name="Google Shape;327;p16"/>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8" name="Google Shape;328;p16"/>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29" name="Google Shape;329;p16"/>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0" name="Google Shape;330;p16"/>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1" name="Google Shape;331;p16"/>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2" name="Google Shape;332;p16"/>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3" name="Google Shape;333;p16"/>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4" name="Google Shape;334;p16"/>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5" name="Google Shape;335;p16"/>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6" name="Google Shape;336;p16"/>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7" name="Google Shape;337;p16"/>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8" name="Google Shape;338;p16"/>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39" name="Google Shape;339;p16"/>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40" name="Google Shape;340;p16"/>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341" name="Google Shape;341;p16"/>
          <p:cNvSpPr txBox="1"/>
          <p:nvPr>
            <p:ph idx="1" type="body"/>
          </p:nvPr>
        </p:nvSpPr>
        <p:spPr>
          <a:xfrm>
            <a:off x="1142107" y="1428750"/>
            <a:ext cx="3315600" cy="32004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342" name="Google Shape;342;p16"/>
          <p:cNvSpPr txBox="1"/>
          <p:nvPr>
            <p:ph idx="2" type="body"/>
          </p:nvPr>
        </p:nvSpPr>
        <p:spPr>
          <a:xfrm>
            <a:off x="4686332" y="1428750"/>
            <a:ext cx="3315600" cy="32004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343" name="Google Shape;343;p16"/>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344" name="Google Shape;344;p16"/>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345" name="Google Shape;345;p16"/>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6" name="Shape 346"/>
        <p:cNvGrpSpPr/>
        <p:nvPr/>
      </p:nvGrpSpPr>
      <p:grpSpPr>
        <a:xfrm>
          <a:off x="0" y="0"/>
          <a:ext cx="0" cy="0"/>
          <a:chOff x="0" y="0"/>
          <a:chExt cx="0" cy="0"/>
        </a:xfrm>
      </p:grpSpPr>
      <p:sp>
        <p:nvSpPr>
          <p:cNvPr id="347" name="Google Shape;347;p17"/>
          <p:cNvSpPr txBox="1"/>
          <p:nvPr>
            <p:ph type="title"/>
          </p:nvPr>
        </p:nvSpPr>
        <p:spPr>
          <a:xfrm>
            <a:off x="1142107" y="1428750"/>
            <a:ext cx="6859800" cy="20001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33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348" name="Google Shape;348;p17"/>
          <p:cNvGrpSpPr/>
          <p:nvPr/>
        </p:nvGrpSpPr>
        <p:grpSpPr>
          <a:xfrm>
            <a:off x="1188926" y="3543276"/>
            <a:ext cx="6475870" cy="48016"/>
            <a:chOff x="-4110038" y="2703513"/>
            <a:chExt cx="17394226" cy="160374"/>
          </a:xfrm>
        </p:grpSpPr>
        <p:sp>
          <p:nvSpPr>
            <p:cNvPr id="349" name="Google Shape;349;p17"/>
            <p:cNvSpPr/>
            <p:nvPr/>
          </p:nvSpPr>
          <p:spPr>
            <a:xfrm>
              <a:off x="12815888" y="2768600"/>
              <a:ext cx="468300" cy="18900"/>
            </a:xfrm>
            <a:custGeom>
              <a:rect b="b" l="l" r="r" t="t"/>
              <a:pathLst>
                <a:path extrusionOk="0" h="120000" w="120000">
                  <a:moveTo>
                    <a:pt x="10327" y="75000"/>
                  </a:moveTo>
                  <a:lnTo>
                    <a:pt x="10327" y="75000"/>
                  </a:lnTo>
                  <a:cubicBezTo>
                    <a:pt x="20655" y="75000"/>
                    <a:pt x="29016" y="105000"/>
                    <a:pt x="25573" y="105000"/>
                  </a:cubicBezTo>
                  <a:cubicBezTo>
                    <a:pt x="46229" y="90000"/>
                    <a:pt x="46229" y="120000"/>
                    <a:pt x="49180" y="75000"/>
                  </a:cubicBezTo>
                  <a:cubicBezTo>
                    <a:pt x="62459" y="60000"/>
                    <a:pt x="76229" y="90000"/>
                    <a:pt x="61475" y="105000"/>
                  </a:cubicBezTo>
                  <a:lnTo>
                    <a:pt x="99344" y="90000"/>
                  </a:lnTo>
                  <a:lnTo>
                    <a:pt x="76721" y="75000"/>
                  </a:lnTo>
                  <a:cubicBezTo>
                    <a:pt x="82622" y="30000"/>
                    <a:pt x="113114" y="90000"/>
                    <a:pt x="120000" y="45000"/>
                  </a:cubicBezTo>
                  <a:lnTo>
                    <a:pt x="79180" y="45000"/>
                  </a:lnTo>
                  <a:lnTo>
                    <a:pt x="81147" y="30000"/>
                  </a:lnTo>
                  <a:cubicBezTo>
                    <a:pt x="71803" y="45000"/>
                    <a:pt x="53606" y="30000"/>
                    <a:pt x="47213" y="30000"/>
                  </a:cubicBezTo>
                  <a:cubicBezTo>
                    <a:pt x="48196" y="15000"/>
                    <a:pt x="47704" y="15000"/>
                    <a:pt x="54590" y="15000"/>
                  </a:cubicBezTo>
                  <a:cubicBezTo>
                    <a:pt x="4918" y="0"/>
                    <a:pt x="41311" y="75000"/>
                    <a:pt x="0" y="75000"/>
                  </a:cubicBezTo>
                  <a:cubicBezTo>
                    <a:pt x="2459" y="75000"/>
                    <a:pt x="5901" y="75000"/>
                    <a:pt x="10327" y="7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0" name="Google Shape;350;p17"/>
            <p:cNvSpPr/>
            <p:nvPr/>
          </p:nvSpPr>
          <p:spPr>
            <a:xfrm>
              <a:off x="12380913" y="2755900"/>
              <a:ext cx="462000" cy="27000"/>
            </a:xfrm>
            <a:custGeom>
              <a:rect b="b" l="l" r="r" t="t"/>
              <a:pathLst>
                <a:path extrusionOk="0" h="120000" w="120000">
                  <a:moveTo>
                    <a:pt x="80663" y="40000"/>
                  </a:moveTo>
                  <a:lnTo>
                    <a:pt x="80663" y="40000"/>
                  </a:lnTo>
                  <a:lnTo>
                    <a:pt x="63236" y="70000"/>
                  </a:lnTo>
                  <a:lnTo>
                    <a:pt x="33858" y="60000"/>
                  </a:lnTo>
                  <a:cubicBezTo>
                    <a:pt x="33360" y="70000"/>
                    <a:pt x="11950" y="80000"/>
                    <a:pt x="26390" y="90000"/>
                  </a:cubicBezTo>
                  <a:cubicBezTo>
                    <a:pt x="29377" y="90000"/>
                    <a:pt x="34854" y="80000"/>
                    <a:pt x="39336" y="90000"/>
                  </a:cubicBezTo>
                  <a:cubicBezTo>
                    <a:pt x="36348" y="110000"/>
                    <a:pt x="0" y="90000"/>
                    <a:pt x="8962" y="110000"/>
                  </a:cubicBezTo>
                  <a:cubicBezTo>
                    <a:pt x="32365" y="110000"/>
                    <a:pt x="35850" y="120000"/>
                    <a:pt x="50290" y="100000"/>
                  </a:cubicBezTo>
                  <a:cubicBezTo>
                    <a:pt x="71701" y="110000"/>
                    <a:pt x="87136" y="110000"/>
                    <a:pt x="97095" y="120000"/>
                  </a:cubicBezTo>
                  <a:cubicBezTo>
                    <a:pt x="103568" y="120000"/>
                    <a:pt x="104066" y="110000"/>
                    <a:pt x="112531" y="110000"/>
                  </a:cubicBezTo>
                  <a:lnTo>
                    <a:pt x="107053" y="110000"/>
                  </a:lnTo>
                  <a:lnTo>
                    <a:pt x="106058" y="70000"/>
                  </a:lnTo>
                  <a:cubicBezTo>
                    <a:pt x="99087" y="80000"/>
                    <a:pt x="93112" y="70000"/>
                    <a:pt x="85643" y="70000"/>
                  </a:cubicBezTo>
                  <a:lnTo>
                    <a:pt x="120000" y="40000"/>
                  </a:lnTo>
                  <a:cubicBezTo>
                    <a:pt x="109045" y="10000"/>
                    <a:pt x="75186" y="20000"/>
                    <a:pt x="61244" y="0"/>
                  </a:cubicBezTo>
                  <a:cubicBezTo>
                    <a:pt x="78174" y="40000"/>
                    <a:pt x="47800" y="20000"/>
                    <a:pt x="80663"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1" name="Google Shape;351;p17"/>
            <p:cNvSpPr/>
            <p:nvPr/>
          </p:nvSpPr>
          <p:spPr>
            <a:xfrm>
              <a:off x="12814300" y="2779713"/>
              <a:ext cx="15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2" name="Google Shape;352;p17"/>
            <p:cNvSpPr/>
            <p:nvPr/>
          </p:nvSpPr>
          <p:spPr>
            <a:xfrm>
              <a:off x="2738437" y="2795588"/>
              <a:ext cx="425400" cy="15900"/>
            </a:xfrm>
            <a:custGeom>
              <a:rect b="b" l="l" r="r" t="t"/>
              <a:pathLst>
                <a:path extrusionOk="0" h="120000" w="120000">
                  <a:moveTo>
                    <a:pt x="41621" y="85714"/>
                  </a:moveTo>
                  <a:lnTo>
                    <a:pt x="41621" y="85714"/>
                  </a:lnTo>
                  <a:cubicBezTo>
                    <a:pt x="33513" y="85714"/>
                    <a:pt x="31351" y="85714"/>
                    <a:pt x="30270" y="102857"/>
                  </a:cubicBezTo>
                  <a:lnTo>
                    <a:pt x="120000" y="85714"/>
                  </a:lnTo>
                  <a:cubicBezTo>
                    <a:pt x="116756" y="85714"/>
                    <a:pt x="91351" y="68571"/>
                    <a:pt x="108108" y="51428"/>
                  </a:cubicBezTo>
                  <a:cubicBezTo>
                    <a:pt x="100540" y="34285"/>
                    <a:pt x="77297" y="51428"/>
                    <a:pt x="74054" y="68571"/>
                  </a:cubicBezTo>
                  <a:lnTo>
                    <a:pt x="80540" y="51428"/>
                  </a:lnTo>
                  <a:cubicBezTo>
                    <a:pt x="59459" y="85714"/>
                    <a:pt x="45405" y="17142"/>
                    <a:pt x="58918" y="0"/>
                  </a:cubicBezTo>
                  <a:lnTo>
                    <a:pt x="57297" y="0"/>
                  </a:lnTo>
                  <a:lnTo>
                    <a:pt x="0" y="119999"/>
                  </a:lnTo>
                  <a:cubicBezTo>
                    <a:pt x="21081" y="119999"/>
                    <a:pt x="16216" y="85714"/>
                    <a:pt x="41621" y="8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3" name="Google Shape;353;p17"/>
            <p:cNvSpPr/>
            <p:nvPr/>
          </p:nvSpPr>
          <p:spPr>
            <a:xfrm>
              <a:off x="-3646488" y="2800350"/>
              <a:ext cx="45900" cy="3300"/>
            </a:xfrm>
            <a:custGeom>
              <a:rect b="b" l="l" r="r" t="t"/>
              <a:pathLst>
                <a:path extrusionOk="0" h="120000" w="120000">
                  <a:moveTo>
                    <a:pt x="0" y="120000"/>
                  </a:moveTo>
                  <a:lnTo>
                    <a:pt x="0" y="120000"/>
                  </a:lnTo>
                  <a:cubicBezTo>
                    <a:pt x="105000" y="0"/>
                    <a:pt x="120000" y="0"/>
                    <a:pt x="105000" y="0"/>
                  </a:cubicBez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4" name="Google Shape;354;p17"/>
            <p:cNvSpPr/>
            <p:nvPr/>
          </p:nvSpPr>
          <p:spPr>
            <a:xfrm>
              <a:off x="2627312" y="2816225"/>
              <a:ext cx="63600" cy="4800"/>
            </a:xfrm>
            <a:custGeom>
              <a:rect b="b" l="l" r="r" t="t"/>
              <a:pathLst>
                <a:path extrusionOk="0" h="120000" w="120000">
                  <a:moveTo>
                    <a:pt x="120000" y="0"/>
                  </a:moveTo>
                  <a:lnTo>
                    <a:pt x="120000" y="0"/>
                  </a:lnTo>
                  <a:lnTo>
                    <a:pt x="0" y="120000"/>
                  </a:lnTo>
                  <a:cubicBezTo>
                    <a:pt x="50909" y="60000"/>
                    <a:pt x="9090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5" name="Google Shape;355;p17"/>
            <p:cNvSpPr/>
            <p:nvPr/>
          </p:nvSpPr>
          <p:spPr>
            <a:xfrm>
              <a:off x="3103562" y="2741613"/>
              <a:ext cx="28500" cy="3300"/>
            </a:xfrm>
            <a:custGeom>
              <a:rect b="b" l="l" r="r" t="t"/>
              <a:pathLst>
                <a:path extrusionOk="0" h="120000" w="120000">
                  <a:moveTo>
                    <a:pt x="120000" y="0"/>
                  </a:moveTo>
                  <a:lnTo>
                    <a:pt x="120000" y="0"/>
                  </a:lnTo>
                  <a:cubicBezTo>
                    <a:pt x="120000" y="0"/>
                    <a:pt x="120000" y="0"/>
                    <a:pt x="120000" y="0"/>
                  </a:cubicBezTo>
                  <a:lnTo>
                    <a:pt x="0" y="12000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6" name="Google Shape;356;p17"/>
            <p:cNvSpPr/>
            <p:nvPr/>
          </p:nvSpPr>
          <p:spPr>
            <a:xfrm>
              <a:off x="1227137" y="2836863"/>
              <a:ext cx="207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7" name="Google Shape;357;p17"/>
            <p:cNvSpPr/>
            <p:nvPr/>
          </p:nvSpPr>
          <p:spPr>
            <a:xfrm>
              <a:off x="3660775" y="2713038"/>
              <a:ext cx="331800" cy="20700"/>
            </a:xfrm>
            <a:custGeom>
              <a:rect b="b" l="l" r="r" t="t"/>
              <a:pathLst>
                <a:path extrusionOk="0" h="120000" w="120000">
                  <a:moveTo>
                    <a:pt x="120000" y="0"/>
                  </a:moveTo>
                  <a:lnTo>
                    <a:pt x="120000" y="0"/>
                  </a:lnTo>
                  <a:lnTo>
                    <a:pt x="68670" y="26666"/>
                  </a:lnTo>
                  <a:cubicBezTo>
                    <a:pt x="75606" y="26666"/>
                    <a:pt x="51329" y="26666"/>
                    <a:pt x="61734" y="13333"/>
                  </a:cubicBezTo>
                  <a:cubicBezTo>
                    <a:pt x="58265" y="13333"/>
                    <a:pt x="39537" y="13333"/>
                    <a:pt x="44393" y="26666"/>
                  </a:cubicBezTo>
                  <a:lnTo>
                    <a:pt x="54797" y="26666"/>
                  </a:lnTo>
                  <a:cubicBezTo>
                    <a:pt x="28439" y="66666"/>
                    <a:pt x="44393" y="80000"/>
                    <a:pt x="0" y="106666"/>
                  </a:cubicBezTo>
                  <a:cubicBezTo>
                    <a:pt x="27745" y="120000"/>
                    <a:pt x="39537" y="106666"/>
                    <a:pt x="54104" y="93333"/>
                  </a:cubicBezTo>
                  <a:lnTo>
                    <a:pt x="67976" y="80000"/>
                  </a:lnTo>
                  <a:lnTo>
                    <a:pt x="110289" y="26666"/>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8" name="Google Shape;358;p17"/>
            <p:cNvSpPr/>
            <p:nvPr/>
          </p:nvSpPr>
          <p:spPr>
            <a:xfrm>
              <a:off x="-1674813" y="2768600"/>
              <a:ext cx="1500" cy="0"/>
            </a:xfrm>
            <a:custGeom>
              <a:rect b="b" l="l" r="r" t="t"/>
              <a:pathLst>
                <a:path extrusionOk="0" h="120000" w="120000">
                  <a:moveTo>
                    <a:pt x="0" y="0"/>
                  </a:moveTo>
                  <a:lnTo>
                    <a:pt x="0" y="0"/>
                  </a:lnTo>
                  <a:lnTo>
                    <a:pt x="120000" y="0"/>
                  </a:ln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59" name="Google Shape;359;p17"/>
            <p:cNvSpPr/>
            <p:nvPr/>
          </p:nvSpPr>
          <p:spPr>
            <a:xfrm>
              <a:off x="-1673225" y="2767013"/>
              <a:ext cx="36600" cy="1500"/>
            </a:xfrm>
            <a:custGeom>
              <a:rect b="b" l="l" r="r" t="t"/>
              <a:pathLst>
                <a:path extrusionOk="0" h="120000" w="120000">
                  <a:moveTo>
                    <a:pt x="18947" y="0"/>
                  </a:moveTo>
                  <a:lnTo>
                    <a:pt x="18947" y="0"/>
                  </a:lnTo>
                  <a:lnTo>
                    <a:pt x="0" y="120000"/>
                  </a:lnTo>
                  <a:cubicBezTo>
                    <a:pt x="25263" y="0"/>
                    <a:pt x="120000" y="0"/>
                    <a:pt x="1894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0" name="Google Shape;360;p17"/>
            <p:cNvSpPr/>
            <p:nvPr/>
          </p:nvSpPr>
          <p:spPr>
            <a:xfrm>
              <a:off x="2690812" y="2811463"/>
              <a:ext cx="47700" cy="4800"/>
            </a:xfrm>
            <a:custGeom>
              <a:rect b="b" l="l" r="r" t="t"/>
              <a:pathLst>
                <a:path extrusionOk="0" h="120000" w="120000">
                  <a:moveTo>
                    <a:pt x="62400" y="0"/>
                  </a:moveTo>
                  <a:lnTo>
                    <a:pt x="62400" y="0"/>
                  </a:lnTo>
                  <a:cubicBezTo>
                    <a:pt x="57600" y="0"/>
                    <a:pt x="33600" y="60000"/>
                    <a:pt x="0" y="120000"/>
                  </a:cubicBezTo>
                  <a:lnTo>
                    <a:pt x="120000" y="0"/>
                  </a:lnTo>
                  <a:lnTo>
                    <a:pt x="624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1" name="Google Shape;361;p17"/>
            <p:cNvSpPr/>
            <p:nvPr/>
          </p:nvSpPr>
          <p:spPr>
            <a:xfrm>
              <a:off x="2822575" y="2794000"/>
              <a:ext cx="163500" cy="4800"/>
            </a:xfrm>
            <a:custGeom>
              <a:rect b="b" l="l" r="r" t="t"/>
              <a:pathLst>
                <a:path extrusionOk="0" h="120000" w="120000">
                  <a:moveTo>
                    <a:pt x="0" y="120000"/>
                  </a:moveTo>
                  <a:lnTo>
                    <a:pt x="0" y="120000"/>
                  </a:lnTo>
                  <a:lnTo>
                    <a:pt x="87529" y="6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2" name="Google Shape;362;p17"/>
            <p:cNvSpPr/>
            <p:nvPr/>
          </p:nvSpPr>
          <p:spPr>
            <a:xfrm>
              <a:off x="715962" y="2809875"/>
              <a:ext cx="1911300" cy="50700"/>
            </a:xfrm>
            <a:custGeom>
              <a:rect b="b" l="l" r="r" t="t"/>
              <a:pathLst>
                <a:path extrusionOk="0" h="120000" w="120000">
                  <a:moveTo>
                    <a:pt x="45180" y="67826"/>
                  </a:moveTo>
                  <a:lnTo>
                    <a:pt x="45180" y="67826"/>
                  </a:lnTo>
                  <a:cubicBezTo>
                    <a:pt x="29759" y="73043"/>
                    <a:pt x="49036" y="52173"/>
                    <a:pt x="41927" y="46956"/>
                  </a:cubicBezTo>
                  <a:cubicBezTo>
                    <a:pt x="37590" y="52173"/>
                    <a:pt x="36024" y="57391"/>
                    <a:pt x="33373" y="62608"/>
                  </a:cubicBezTo>
                  <a:cubicBezTo>
                    <a:pt x="45662" y="52173"/>
                    <a:pt x="31686" y="88695"/>
                    <a:pt x="44096" y="83478"/>
                  </a:cubicBezTo>
                  <a:cubicBezTo>
                    <a:pt x="42409" y="99130"/>
                    <a:pt x="35180" y="99130"/>
                    <a:pt x="30963" y="99130"/>
                  </a:cubicBezTo>
                  <a:cubicBezTo>
                    <a:pt x="26265" y="83478"/>
                    <a:pt x="35180" y="88695"/>
                    <a:pt x="36265" y="73043"/>
                  </a:cubicBezTo>
                  <a:cubicBezTo>
                    <a:pt x="31204" y="73043"/>
                    <a:pt x="32168" y="78260"/>
                    <a:pt x="30000" y="83478"/>
                  </a:cubicBezTo>
                  <a:cubicBezTo>
                    <a:pt x="22168" y="83478"/>
                    <a:pt x="13855" y="104347"/>
                    <a:pt x="9156" y="83478"/>
                  </a:cubicBezTo>
                  <a:cubicBezTo>
                    <a:pt x="3493" y="88695"/>
                    <a:pt x="3855" y="93913"/>
                    <a:pt x="602" y="104347"/>
                  </a:cubicBezTo>
                  <a:cubicBezTo>
                    <a:pt x="0" y="120000"/>
                    <a:pt x="9036" y="109565"/>
                    <a:pt x="11204" y="120000"/>
                  </a:cubicBezTo>
                  <a:cubicBezTo>
                    <a:pt x="10722" y="120000"/>
                    <a:pt x="9879" y="120000"/>
                    <a:pt x="10120" y="114782"/>
                  </a:cubicBezTo>
                  <a:lnTo>
                    <a:pt x="15060" y="120000"/>
                  </a:lnTo>
                  <a:cubicBezTo>
                    <a:pt x="10361" y="114782"/>
                    <a:pt x="15662" y="104347"/>
                    <a:pt x="18192" y="104347"/>
                  </a:cubicBezTo>
                  <a:cubicBezTo>
                    <a:pt x="19879" y="104347"/>
                    <a:pt x="23493" y="99130"/>
                    <a:pt x="23012" y="104347"/>
                  </a:cubicBezTo>
                  <a:lnTo>
                    <a:pt x="20240" y="109565"/>
                  </a:lnTo>
                  <a:cubicBezTo>
                    <a:pt x="23855" y="114782"/>
                    <a:pt x="28072" y="99130"/>
                    <a:pt x="31807" y="104347"/>
                  </a:cubicBezTo>
                  <a:cubicBezTo>
                    <a:pt x="31927" y="109565"/>
                    <a:pt x="30602" y="109565"/>
                    <a:pt x="30361" y="114782"/>
                  </a:cubicBezTo>
                  <a:cubicBezTo>
                    <a:pt x="34457" y="104347"/>
                    <a:pt x="38554" y="104347"/>
                    <a:pt x="44698" y="93913"/>
                  </a:cubicBezTo>
                  <a:lnTo>
                    <a:pt x="41084" y="109565"/>
                  </a:lnTo>
                  <a:cubicBezTo>
                    <a:pt x="46024" y="93913"/>
                    <a:pt x="57228" y="99130"/>
                    <a:pt x="64939" y="104347"/>
                  </a:cubicBezTo>
                  <a:cubicBezTo>
                    <a:pt x="64096" y="104347"/>
                    <a:pt x="62530" y="99130"/>
                    <a:pt x="63493" y="99130"/>
                  </a:cubicBezTo>
                  <a:cubicBezTo>
                    <a:pt x="67951" y="93913"/>
                    <a:pt x="71445" y="104347"/>
                    <a:pt x="69277" y="109565"/>
                  </a:cubicBezTo>
                  <a:cubicBezTo>
                    <a:pt x="73734" y="99130"/>
                    <a:pt x="86265" y="120000"/>
                    <a:pt x="92289" y="104347"/>
                  </a:cubicBezTo>
                  <a:lnTo>
                    <a:pt x="120000" y="26086"/>
                  </a:lnTo>
                  <a:cubicBezTo>
                    <a:pt x="119036" y="26086"/>
                    <a:pt x="117831" y="31304"/>
                    <a:pt x="116746" y="31304"/>
                  </a:cubicBezTo>
                  <a:cubicBezTo>
                    <a:pt x="114216" y="15652"/>
                    <a:pt x="112891" y="20869"/>
                    <a:pt x="117228" y="5217"/>
                  </a:cubicBezTo>
                  <a:cubicBezTo>
                    <a:pt x="112891" y="15652"/>
                    <a:pt x="114578" y="26086"/>
                    <a:pt x="108072" y="26086"/>
                  </a:cubicBezTo>
                  <a:cubicBezTo>
                    <a:pt x="110602" y="15652"/>
                    <a:pt x="111325" y="0"/>
                    <a:pt x="105060" y="0"/>
                  </a:cubicBezTo>
                  <a:cubicBezTo>
                    <a:pt x="89397" y="15652"/>
                    <a:pt x="79036" y="52173"/>
                    <a:pt x="64457" y="73043"/>
                  </a:cubicBezTo>
                  <a:cubicBezTo>
                    <a:pt x="63855" y="62608"/>
                    <a:pt x="52409" y="67826"/>
                    <a:pt x="46867" y="67826"/>
                  </a:cubicBezTo>
                  <a:cubicBezTo>
                    <a:pt x="48915" y="57391"/>
                    <a:pt x="53132" y="52173"/>
                    <a:pt x="57349" y="46956"/>
                  </a:cubicBezTo>
                  <a:lnTo>
                    <a:pt x="46626" y="46956"/>
                  </a:lnTo>
                  <a:lnTo>
                    <a:pt x="45180" y="6782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3" name="Google Shape;363;p17"/>
            <p:cNvSpPr/>
            <p:nvPr/>
          </p:nvSpPr>
          <p:spPr>
            <a:xfrm>
              <a:off x="1995487" y="2822575"/>
              <a:ext cx="20700" cy="0"/>
            </a:xfrm>
            <a:custGeom>
              <a:rect b="b" l="l" r="r" t="t"/>
              <a:pathLst>
                <a:path extrusionOk="0" h="120000" w="120000">
                  <a:moveTo>
                    <a:pt x="120000" y="0"/>
                  </a:moveTo>
                  <a:lnTo>
                    <a:pt x="120000" y="0"/>
                  </a:lnTo>
                  <a:lnTo>
                    <a:pt x="0" y="0"/>
                  </a:lnTo>
                  <a:cubicBezTo>
                    <a:pt x="12000" y="0"/>
                    <a:pt x="48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4" name="Google Shape;364;p17"/>
            <p:cNvSpPr/>
            <p:nvPr/>
          </p:nvSpPr>
          <p:spPr>
            <a:xfrm>
              <a:off x="1630362" y="2830513"/>
              <a:ext cx="22200" cy="0"/>
            </a:xfrm>
            <a:custGeom>
              <a:rect b="b" l="l" r="r" t="t"/>
              <a:pathLst>
                <a:path extrusionOk="0" h="120000" w="120000">
                  <a:moveTo>
                    <a:pt x="110000" y="0"/>
                  </a:moveTo>
                  <a:lnTo>
                    <a:pt x="110000" y="0"/>
                  </a:lnTo>
                  <a:cubicBezTo>
                    <a:pt x="120000" y="0"/>
                    <a:pt x="110000" y="0"/>
                    <a:pt x="120000" y="0"/>
                  </a:cubicBezTo>
                  <a:lnTo>
                    <a:pt x="0" y="0"/>
                  </a:lnTo>
                  <a:lnTo>
                    <a:pt x="11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5" name="Google Shape;365;p17"/>
            <p:cNvSpPr/>
            <p:nvPr/>
          </p:nvSpPr>
          <p:spPr>
            <a:xfrm>
              <a:off x="2651125" y="2798763"/>
              <a:ext cx="45900" cy="1500"/>
            </a:xfrm>
            <a:custGeom>
              <a:rect b="b" l="l" r="r" t="t"/>
              <a:pathLst>
                <a:path extrusionOk="0" h="120000" w="120000">
                  <a:moveTo>
                    <a:pt x="15000" y="120000"/>
                  </a:moveTo>
                  <a:lnTo>
                    <a:pt x="15000" y="120000"/>
                  </a:lnTo>
                  <a:lnTo>
                    <a:pt x="120000" y="0"/>
                  </a:lnTo>
                  <a:lnTo>
                    <a:pt x="40000" y="120000"/>
                  </a:lnTo>
                  <a:cubicBezTo>
                    <a:pt x="10000" y="120000"/>
                    <a:pt x="0" y="120000"/>
                    <a:pt x="15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6" name="Google Shape;366;p17"/>
            <p:cNvSpPr/>
            <p:nvPr/>
          </p:nvSpPr>
          <p:spPr>
            <a:xfrm>
              <a:off x="2698750" y="2809875"/>
              <a:ext cx="18900" cy="1500"/>
            </a:xfrm>
            <a:custGeom>
              <a:rect b="b" l="l" r="r" t="t"/>
              <a:pathLst>
                <a:path extrusionOk="0" h="120000" w="120000">
                  <a:moveTo>
                    <a:pt x="48000" y="0"/>
                  </a:moveTo>
                  <a:lnTo>
                    <a:pt x="48000" y="0"/>
                  </a:lnTo>
                  <a:lnTo>
                    <a:pt x="0" y="120000"/>
                  </a:lnTo>
                  <a:lnTo>
                    <a:pt x="108000" y="120000"/>
                  </a:lnTo>
                  <a:cubicBezTo>
                    <a:pt x="120000" y="0"/>
                    <a:pt x="108000" y="0"/>
                    <a:pt x="48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7" name="Google Shape;367;p17"/>
            <p:cNvSpPr/>
            <p:nvPr/>
          </p:nvSpPr>
          <p:spPr>
            <a:xfrm>
              <a:off x="469900" y="2800350"/>
              <a:ext cx="23700" cy="3300"/>
            </a:xfrm>
            <a:custGeom>
              <a:rect b="b" l="l" r="r" t="t"/>
              <a:pathLst>
                <a:path extrusionOk="0" h="120000" w="120000">
                  <a:moveTo>
                    <a:pt x="120000" y="0"/>
                  </a:moveTo>
                  <a:lnTo>
                    <a:pt x="120000" y="0"/>
                  </a:lnTo>
                  <a:lnTo>
                    <a:pt x="0" y="120000"/>
                  </a:lnTo>
                  <a:cubicBezTo>
                    <a:pt x="73846" y="120000"/>
                    <a:pt x="101538"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8" name="Google Shape;368;p17"/>
            <p:cNvSpPr/>
            <p:nvPr/>
          </p:nvSpPr>
          <p:spPr>
            <a:xfrm>
              <a:off x="998537" y="2811463"/>
              <a:ext cx="1076400" cy="20700"/>
            </a:xfrm>
            <a:custGeom>
              <a:rect b="b" l="l" r="r" t="t"/>
              <a:pathLst>
                <a:path extrusionOk="0" h="120000" w="120000">
                  <a:moveTo>
                    <a:pt x="18181" y="120000"/>
                  </a:moveTo>
                  <a:lnTo>
                    <a:pt x="18181" y="120000"/>
                  </a:lnTo>
                  <a:cubicBezTo>
                    <a:pt x="27807" y="120000"/>
                    <a:pt x="19251" y="80000"/>
                    <a:pt x="32941" y="80000"/>
                  </a:cubicBezTo>
                  <a:lnTo>
                    <a:pt x="28877" y="80000"/>
                  </a:lnTo>
                  <a:cubicBezTo>
                    <a:pt x="38502" y="66666"/>
                    <a:pt x="55614" y="66666"/>
                    <a:pt x="67165" y="66666"/>
                  </a:cubicBezTo>
                  <a:cubicBezTo>
                    <a:pt x="65882" y="80000"/>
                    <a:pt x="74224" y="80000"/>
                    <a:pt x="72941" y="106666"/>
                  </a:cubicBezTo>
                  <a:cubicBezTo>
                    <a:pt x="80641" y="106666"/>
                    <a:pt x="88556" y="93333"/>
                    <a:pt x="92620" y="66666"/>
                  </a:cubicBezTo>
                  <a:cubicBezTo>
                    <a:pt x="97540" y="80000"/>
                    <a:pt x="105026" y="53333"/>
                    <a:pt x="111229" y="66666"/>
                  </a:cubicBezTo>
                  <a:cubicBezTo>
                    <a:pt x="108449" y="53333"/>
                    <a:pt x="120000" y="13333"/>
                    <a:pt x="104812" y="40000"/>
                  </a:cubicBezTo>
                  <a:cubicBezTo>
                    <a:pt x="106096" y="40000"/>
                    <a:pt x="105240" y="26666"/>
                    <a:pt x="106524" y="26666"/>
                  </a:cubicBezTo>
                  <a:cubicBezTo>
                    <a:pt x="96684" y="13333"/>
                    <a:pt x="92834" y="40000"/>
                    <a:pt x="84491" y="40000"/>
                  </a:cubicBezTo>
                  <a:cubicBezTo>
                    <a:pt x="79572" y="26666"/>
                    <a:pt x="92620" y="26666"/>
                    <a:pt x="87914" y="13333"/>
                  </a:cubicBezTo>
                  <a:cubicBezTo>
                    <a:pt x="77433" y="26666"/>
                    <a:pt x="55187" y="0"/>
                    <a:pt x="55828" y="53333"/>
                  </a:cubicBezTo>
                  <a:cubicBezTo>
                    <a:pt x="48128" y="66666"/>
                    <a:pt x="47058" y="53333"/>
                    <a:pt x="44919" y="40000"/>
                  </a:cubicBezTo>
                  <a:cubicBezTo>
                    <a:pt x="32727" y="93333"/>
                    <a:pt x="0" y="13333"/>
                    <a:pt x="213" y="93333"/>
                  </a:cubicBezTo>
                  <a:cubicBezTo>
                    <a:pt x="4491" y="93333"/>
                    <a:pt x="11764" y="93333"/>
                    <a:pt x="18181" y="80000"/>
                  </a:cubicBezTo>
                  <a:lnTo>
                    <a:pt x="1818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69" name="Google Shape;369;p17"/>
            <p:cNvSpPr/>
            <p:nvPr/>
          </p:nvSpPr>
          <p:spPr>
            <a:xfrm>
              <a:off x="2495550" y="2803525"/>
              <a:ext cx="174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0" name="Google Shape;370;p17"/>
            <p:cNvSpPr/>
            <p:nvPr/>
          </p:nvSpPr>
          <p:spPr>
            <a:xfrm>
              <a:off x="2538412" y="2816225"/>
              <a:ext cx="1057200" cy="31800"/>
            </a:xfrm>
            <a:custGeom>
              <a:rect b="b" l="l" r="r" t="t"/>
              <a:pathLst>
                <a:path extrusionOk="0" h="120000" w="120000">
                  <a:moveTo>
                    <a:pt x="107803" y="85714"/>
                  </a:moveTo>
                  <a:lnTo>
                    <a:pt x="107803" y="85714"/>
                  </a:lnTo>
                  <a:lnTo>
                    <a:pt x="100399" y="77142"/>
                  </a:lnTo>
                  <a:cubicBezTo>
                    <a:pt x="102141" y="85714"/>
                    <a:pt x="104972" y="85714"/>
                    <a:pt x="107803" y="85714"/>
                  </a:cubicBezTo>
                  <a:close/>
                  <a:moveTo>
                    <a:pt x="120000" y="77142"/>
                  </a:moveTo>
                  <a:lnTo>
                    <a:pt x="120000" y="77142"/>
                  </a:lnTo>
                  <a:lnTo>
                    <a:pt x="115862" y="111428"/>
                  </a:lnTo>
                  <a:cubicBezTo>
                    <a:pt x="92558" y="119999"/>
                    <a:pt x="84283" y="111428"/>
                    <a:pt x="64029" y="111428"/>
                  </a:cubicBezTo>
                  <a:cubicBezTo>
                    <a:pt x="62504" y="102857"/>
                    <a:pt x="64900" y="102857"/>
                    <a:pt x="66206" y="102857"/>
                  </a:cubicBezTo>
                  <a:cubicBezTo>
                    <a:pt x="51833" y="111428"/>
                    <a:pt x="30490" y="102857"/>
                    <a:pt x="20254" y="119999"/>
                  </a:cubicBezTo>
                  <a:cubicBezTo>
                    <a:pt x="15680" y="119999"/>
                    <a:pt x="3702" y="111428"/>
                    <a:pt x="8275" y="102857"/>
                  </a:cubicBezTo>
                  <a:cubicBezTo>
                    <a:pt x="6098" y="102857"/>
                    <a:pt x="3484" y="102857"/>
                    <a:pt x="871" y="102857"/>
                  </a:cubicBezTo>
                  <a:cubicBezTo>
                    <a:pt x="217" y="94285"/>
                    <a:pt x="6533" y="102857"/>
                    <a:pt x="6751" y="94285"/>
                  </a:cubicBezTo>
                  <a:cubicBezTo>
                    <a:pt x="4791" y="94285"/>
                    <a:pt x="3920" y="85714"/>
                    <a:pt x="3484" y="94285"/>
                  </a:cubicBezTo>
                  <a:cubicBezTo>
                    <a:pt x="6969" y="85714"/>
                    <a:pt x="0" y="51428"/>
                    <a:pt x="15898" y="51428"/>
                  </a:cubicBezTo>
                  <a:cubicBezTo>
                    <a:pt x="21996" y="77142"/>
                    <a:pt x="4791" y="59999"/>
                    <a:pt x="8493" y="85714"/>
                  </a:cubicBezTo>
                  <a:cubicBezTo>
                    <a:pt x="13720" y="85714"/>
                    <a:pt x="13067" y="77142"/>
                    <a:pt x="13502" y="68571"/>
                  </a:cubicBezTo>
                  <a:cubicBezTo>
                    <a:pt x="20254" y="68571"/>
                    <a:pt x="20036" y="77142"/>
                    <a:pt x="19600" y="85714"/>
                  </a:cubicBezTo>
                  <a:cubicBezTo>
                    <a:pt x="22214" y="77142"/>
                    <a:pt x="30707" y="85714"/>
                    <a:pt x="34192" y="77142"/>
                  </a:cubicBezTo>
                  <a:cubicBezTo>
                    <a:pt x="47041" y="68571"/>
                    <a:pt x="33539" y="94285"/>
                    <a:pt x="42032" y="94285"/>
                  </a:cubicBezTo>
                  <a:lnTo>
                    <a:pt x="46823" y="68571"/>
                  </a:lnTo>
                  <a:lnTo>
                    <a:pt x="60980" y="68571"/>
                  </a:lnTo>
                  <a:cubicBezTo>
                    <a:pt x="81234" y="59999"/>
                    <a:pt x="57931" y="17142"/>
                    <a:pt x="81234" y="0"/>
                  </a:cubicBezTo>
                  <a:cubicBezTo>
                    <a:pt x="78185" y="17142"/>
                    <a:pt x="87549" y="42857"/>
                    <a:pt x="98439" y="51428"/>
                  </a:cubicBezTo>
                  <a:cubicBezTo>
                    <a:pt x="91905" y="51428"/>
                    <a:pt x="79927" y="68571"/>
                    <a:pt x="71651" y="59999"/>
                  </a:cubicBezTo>
                  <a:cubicBezTo>
                    <a:pt x="83411" y="85714"/>
                    <a:pt x="55317" y="68571"/>
                    <a:pt x="61415" y="94285"/>
                  </a:cubicBezTo>
                  <a:cubicBezTo>
                    <a:pt x="67295" y="77142"/>
                    <a:pt x="77096" y="77142"/>
                    <a:pt x="84718" y="77142"/>
                  </a:cubicBezTo>
                  <a:lnTo>
                    <a:pt x="82105" y="85714"/>
                  </a:lnTo>
                  <a:cubicBezTo>
                    <a:pt x="90163" y="85714"/>
                    <a:pt x="96261" y="59999"/>
                    <a:pt x="107586" y="68571"/>
                  </a:cubicBezTo>
                  <a:cubicBezTo>
                    <a:pt x="113030" y="68571"/>
                    <a:pt x="111941" y="77142"/>
                    <a:pt x="111070" y="77142"/>
                  </a:cubicBezTo>
                  <a:cubicBezTo>
                    <a:pt x="115644" y="77142"/>
                    <a:pt x="120000" y="68571"/>
                    <a:pt x="120000" y="7714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1" name="Google Shape;371;p17"/>
            <p:cNvSpPr/>
            <p:nvPr/>
          </p:nvSpPr>
          <p:spPr>
            <a:xfrm>
              <a:off x="11777663" y="2757488"/>
              <a:ext cx="18900" cy="3300"/>
            </a:xfrm>
            <a:custGeom>
              <a:rect b="b" l="l" r="r" t="t"/>
              <a:pathLst>
                <a:path extrusionOk="0" h="120000" w="120000">
                  <a:moveTo>
                    <a:pt x="0" y="0"/>
                  </a:moveTo>
                  <a:lnTo>
                    <a:pt x="0" y="0"/>
                  </a:lnTo>
                  <a:lnTo>
                    <a:pt x="120000" y="120000"/>
                  </a:lnTo>
                  <a:cubicBezTo>
                    <a:pt x="96000" y="120000"/>
                    <a:pt x="48000" y="12000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2" name="Google Shape;372;p17"/>
            <p:cNvSpPr/>
            <p:nvPr/>
          </p:nvSpPr>
          <p:spPr>
            <a:xfrm>
              <a:off x="5983288" y="2741613"/>
              <a:ext cx="381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3" name="Google Shape;373;p17"/>
            <p:cNvSpPr/>
            <p:nvPr/>
          </p:nvSpPr>
          <p:spPr>
            <a:xfrm>
              <a:off x="6832600" y="2713038"/>
              <a:ext cx="54000" cy="1500"/>
            </a:xfrm>
            <a:custGeom>
              <a:rect b="b" l="l" r="r" t="t"/>
              <a:pathLst>
                <a:path extrusionOk="0" h="120000" w="120000">
                  <a:moveTo>
                    <a:pt x="0" y="120000"/>
                  </a:moveTo>
                  <a:lnTo>
                    <a:pt x="0" y="120000"/>
                  </a:lnTo>
                  <a:lnTo>
                    <a:pt x="119999" y="0"/>
                  </a:lnTo>
                  <a:cubicBezTo>
                    <a:pt x="72857" y="0"/>
                    <a:pt x="34285"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4" name="Google Shape;374;p17"/>
            <p:cNvSpPr/>
            <p:nvPr/>
          </p:nvSpPr>
          <p:spPr>
            <a:xfrm>
              <a:off x="11317288" y="2755900"/>
              <a:ext cx="9600" cy="0"/>
            </a:xfrm>
            <a:custGeom>
              <a:rect b="b" l="l" r="r" t="t"/>
              <a:pathLst>
                <a:path extrusionOk="0" h="120000" w="120000">
                  <a:moveTo>
                    <a:pt x="120000" y="0"/>
                  </a:moveTo>
                  <a:lnTo>
                    <a:pt x="120000" y="0"/>
                  </a:lnTo>
                  <a:lnTo>
                    <a:pt x="96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5" name="Google Shape;375;p17"/>
            <p:cNvSpPr/>
            <p:nvPr/>
          </p:nvSpPr>
          <p:spPr>
            <a:xfrm>
              <a:off x="8534400" y="2735263"/>
              <a:ext cx="30300" cy="0"/>
            </a:xfrm>
            <a:custGeom>
              <a:rect b="b" l="l" r="r" t="t"/>
              <a:pathLst>
                <a:path extrusionOk="0" h="120000" w="120000">
                  <a:moveTo>
                    <a:pt x="0" y="0"/>
                  </a:moveTo>
                  <a:lnTo>
                    <a:pt x="0" y="0"/>
                  </a:lnTo>
                  <a:cubicBezTo>
                    <a:pt x="30000" y="0"/>
                    <a:pt x="67500" y="0"/>
                    <a:pt x="120000" y="0"/>
                  </a:cubicBezTo>
                  <a:cubicBezTo>
                    <a:pt x="112500" y="0"/>
                    <a:pt x="675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6" name="Google Shape;376;p17"/>
            <p:cNvSpPr/>
            <p:nvPr/>
          </p:nvSpPr>
          <p:spPr>
            <a:xfrm>
              <a:off x="6821488" y="2714625"/>
              <a:ext cx="9600" cy="0"/>
            </a:xfrm>
            <a:custGeom>
              <a:rect b="b" l="l" r="r" t="t"/>
              <a:pathLst>
                <a:path extrusionOk="0" h="120000" w="120000">
                  <a:moveTo>
                    <a:pt x="0" y="0"/>
                  </a:moveTo>
                  <a:lnTo>
                    <a:pt x="0" y="0"/>
                  </a:lnTo>
                  <a:lnTo>
                    <a:pt x="4800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7" name="Google Shape;377;p17"/>
            <p:cNvSpPr/>
            <p:nvPr/>
          </p:nvSpPr>
          <p:spPr>
            <a:xfrm>
              <a:off x="5583238" y="2719388"/>
              <a:ext cx="255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8" name="Google Shape;378;p17"/>
            <p:cNvSpPr/>
            <p:nvPr/>
          </p:nvSpPr>
          <p:spPr>
            <a:xfrm>
              <a:off x="5638800" y="2740025"/>
              <a:ext cx="23700" cy="15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79" name="Google Shape;379;p17"/>
            <p:cNvSpPr/>
            <p:nvPr/>
          </p:nvSpPr>
          <p:spPr>
            <a:xfrm>
              <a:off x="4303712" y="2728913"/>
              <a:ext cx="50700" cy="0"/>
            </a:xfrm>
            <a:custGeom>
              <a:rect b="b" l="l" r="r" t="t"/>
              <a:pathLst>
                <a:path extrusionOk="0" h="120000" w="120000">
                  <a:moveTo>
                    <a:pt x="120000" y="0"/>
                  </a:moveTo>
                  <a:lnTo>
                    <a:pt x="120000" y="0"/>
                  </a:lnTo>
                  <a:lnTo>
                    <a:pt x="0" y="0"/>
                  </a:lnTo>
                  <a:cubicBezTo>
                    <a:pt x="60000" y="0"/>
                    <a:pt x="9230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0" name="Google Shape;380;p17"/>
            <p:cNvSpPr/>
            <p:nvPr/>
          </p:nvSpPr>
          <p:spPr>
            <a:xfrm>
              <a:off x="5519738" y="2735263"/>
              <a:ext cx="9600" cy="3300"/>
            </a:xfrm>
            <a:custGeom>
              <a:rect b="b" l="l" r="r" t="t"/>
              <a:pathLst>
                <a:path extrusionOk="0" h="120000" w="120000">
                  <a:moveTo>
                    <a:pt x="96000" y="0"/>
                  </a:moveTo>
                  <a:lnTo>
                    <a:pt x="96000" y="0"/>
                  </a:lnTo>
                  <a:lnTo>
                    <a:pt x="0" y="120000"/>
                  </a:lnTo>
                  <a:cubicBezTo>
                    <a:pt x="72000" y="120000"/>
                    <a:pt x="120000" y="120000"/>
                    <a:pt x="96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1" name="Google Shape;381;p17"/>
            <p:cNvSpPr/>
            <p:nvPr/>
          </p:nvSpPr>
          <p:spPr>
            <a:xfrm>
              <a:off x="12096750" y="2784475"/>
              <a:ext cx="6300" cy="0"/>
            </a:xfrm>
            <a:custGeom>
              <a:rect b="b" l="l" r="r" t="t"/>
              <a:pathLst>
                <a:path extrusionOk="0" h="120000" w="120000">
                  <a:moveTo>
                    <a:pt x="120000" y="0"/>
                  </a:moveTo>
                  <a:lnTo>
                    <a:pt x="120000" y="0"/>
                  </a:lnTo>
                  <a:lnTo>
                    <a:pt x="4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2" name="Google Shape;382;p17"/>
            <p:cNvSpPr/>
            <p:nvPr/>
          </p:nvSpPr>
          <p:spPr>
            <a:xfrm>
              <a:off x="12225338" y="2773363"/>
              <a:ext cx="45900" cy="0"/>
            </a:xfrm>
            <a:custGeom>
              <a:rect b="b" l="l" r="r" t="t"/>
              <a:pathLst>
                <a:path extrusionOk="0" h="120000" w="120000">
                  <a:moveTo>
                    <a:pt x="0" y="0"/>
                  </a:moveTo>
                  <a:lnTo>
                    <a:pt x="0" y="0"/>
                  </a:lnTo>
                  <a:lnTo>
                    <a:pt x="120000" y="0"/>
                  </a:lnTo>
                  <a:cubicBezTo>
                    <a:pt x="75000" y="0"/>
                    <a:pt x="30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3" name="Google Shape;383;p17"/>
            <p:cNvSpPr/>
            <p:nvPr/>
          </p:nvSpPr>
          <p:spPr>
            <a:xfrm>
              <a:off x="9274175" y="2746375"/>
              <a:ext cx="55500" cy="4800"/>
            </a:xfrm>
            <a:custGeom>
              <a:rect b="b" l="l" r="r" t="t"/>
              <a:pathLst>
                <a:path extrusionOk="0" h="120000" w="120000">
                  <a:moveTo>
                    <a:pt x="0" y="60000"/>
                  </a:moveTo>
                  <a:lnTo>
                    <a:pt x="0" y="60000"/>
                  </a:lnTo>
                  <a:cubicBezTo>
                    <a:pt x="28965" y="60000"/>
                    <a:pt x="95172" y="120000"/>
                    <a:pt x="62068" y="120000"/>
                  </a:cubicBezTo>
                  <a:cubicBezTo>
                    <a:pt x="120000" y="120000"/>
                    <a:pt x="115862" y="0"/>
                    <a:pt x="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4" name="Google Shape;384;p17"/>
            <p:cNvSpPr/>
            <p:nvPr/>
          </p:nvSpPr>
          <p:spPr>
            <a:xfrm>
              <a:off x="11847513" y="2827338"/>
              <a:ext cx="34800" cy="3300"/>
            </a:xfrm>
            <a:custGeom>
              <a:rect b="b" l="l" r="r" t="t"/>
              <a:pathLst>
                <a:path extrusionOk="0" h="120000" w="120000">
                  <a:moveTo>
                    <a:pt x="20000" y="120000"/>
                  </a:moveTo>
                  <a:lnTo>
                    <a:pt x="20000" y="120000"/>
                  </a:lnTo>
                  <a:cubicBezTo>
                    <a:pt x="46666" y="120000"/>
                    <a:pt x="86666" y="0"/>
                    <a:pt x="120000" y="0"/>
                  </a:cubicBezTo>
                  <a:cubicBezTo>
                    <a:pt x="53333" y="0"/>
                    <a:pt x="0" y="120000"/>
                    <a:pt x="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5" name="Google Shape;385;p17"/>
            <p:cNvSpPr/>
            <p:nvPr/>
          </p:nvSpPr>
          <p:spPr>
            <a:xfrm>
              <a:off x="11882438" y="2825750"/>
              <a:ext cx="25500" cy="1500"/>
            </a:xfrm>
            <a:custGeom>
              <a:rect b="b" l="l" r="r" t="t"/>
              <a:pathLst>
                <a:path extrusionOk="0" h="120000" w="120000">
                  <a:moveTo>
                    <a:pt x="0" y="120000"/>
                  </a:moveTo>
                  <a:lnTo>
                    <a:pt x="0" y="120000"/>
                  </a:lnTo>
                  <a:lnTo>
                    <a:pt x="11999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6" name="Google Shape;386;p17"/>
            <p:cNvSpPr/>
            <p:nvPr/>
          </p:nvSpPr>
          <p:spPr>
            <a:xfrm>
              <a:off x="8915400" y="2809875"/>
              <a:ext cx="15900" cy="1500"/>
            </a:xfrm>
            <a:custGeom>
              <a:rect b="b" l="l" r="r" t="t"/>
              <a:pathLst>
                <a:path extrusionOk="0" h="120000" w="120000">
                  <a:moveTo>
                    <a:pt x="120000" y="120000"/>
                  </a:moveTo>
                  <a:lnTo>
                    <a:pt x="120000" y="120000"/>
                  </a:lnTo>
                  <a:cubicBezTo>
                    <a:pt x="90000" y="0"/>
                    <a:pt x="45000" y="0"/>
                    <a:pt x="0" y="0"/>
                  </a:cubicBezTo>
                  <a:cubicBezTo>
                    <a:pt x="15000" y="0"/>
                    <a:pt x="60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7" name="Google Shape;387;p17"/>
            <p:cNvSpPr/>
            <p:nvPr/>
          </p:nvSpPr>
          <p:spPr>
            <a:xfrm>
              <a:off x="12109450" y="2752725"/>
              <a:ext cx="453900" cy="23700"/>
            </a:xfrm>
            <a:custGeom>
              <a:rect b="b" l="l" r="r" t="t"/>
              <a:pathLst>
                <a:path extrusionOk="0" h="120000" w="120000">
                  <a:moveTo>
                    <a:pt x="51864" y="120000"/>
                  </a:moveTo>
                  <a:lnTo>
                    <a:pt x="51864" y="120000"/>
                  </a:lnTo>
                  <a:cubicBezTo>
                    <a:pt x="54406" y="108000"/>
                    <a:pt x="105762" y="96000"/>
                    <a:pt x="62542" y="84000"/>
                  </a:cubicBezTo>
                  <a:cubicBezTo>
                    <a:pt x="64067" y="48000"/>
                    <a:pt x="90000" y="72000"/>
                    <a:pt x="101694" y="72000"/>
                  </a:cubicBezTo>
                  <a:cubicBezTo>
                    <a:pt x="93559" y="60000"/>
                    <a:pt x="105762" y="48000"/>
                    <a:pt x="103220" y="36000"/>
                  </a:cubicBezTo>
                  <a:cubicBezTo>
                    <a:pt x="97627" y="48000"/>
                    <a:pt x="91016" y="48000"/>
                    <a:pt x="81355" y="48000"/>
                  </a:cubicBezTo>
                  <a:cubicBezTo>
                    <a:pt x="77288" y="36000"/>
                    <a:pt x="91525" y="24000"/>
                    <a:pt x="102711" y="36000"/>
                  </a:cubicBezTo>
                  <a:cubicBezTo>
                    <a:pt x="88983" y="12000"/>
                    <a:pt x="120000" y="12000"/>
                    <a:pt x="100677" y="0"/>
                  </a:cubicBezTo>
                  <a:cubicBezTo>
                    <a:pt x="58983" y="0"/>
                    <a:pt x="28983" y="0"/>
                    <a:pt x="0" y="48000"/>
                  </a:cubicBezTo>
                  <a:cubicBezTo>
                    <a:pt x="23389" y="36000"/>
                    <a:pt x="50338" y="36000"/>
                    <a:pt x="69661" y="48000"/>
                  </a:cubicBezTo>
                  <a:lnTo>
                    <a:pt x="61525" y="72000"/>
                  </a:lnTo>
                  <a:cubicBezTo>
                    <a:pt x="39661" y="48000"/>
                    <a:pt x="25932" y="60000"/>
                    <a:pt x="4067" y="60000"/>
                  </a:cubicBezTo>
                  <a:lnTo>
                    <a:pt x="52881" y="84000"/>
                  </a:lnTo>
                  <a:cubicBezTo>
                    <a:pt x="75762" y="108000"/>
                    <a:pt x="60508" y="108000"/>
                    <a:pt x="42711" y="108000"/>
                  </a:cubicBezTo>
                  <a:cubicBezTo>
                    <a:pt x="46779" y="108000"/>
                    <a:pt x="50847" y="108000"/>
                    <a:pt x="5186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8" name="Google Shape;388;p17"/>
            <p:cNvSpPr/>
            <p:nvPr/>
          </p:nvSpPr>
          <p:spPr>
            <a:xfrm>
              <a:off x="12182475" y="2816225"/>
              <a:ext cx="9600" cy="0"/>
            </a:xfrm>
            <a:custGeom>
              <a:rect b="b" l="l" r="r" t="t"/>
              <a:pathLst>
                <a:path extrusionOk="0" h="120000" w="120000">
                  <a:moveTo>
                    <a:pt x="0" y="0"/>
                  </a:moveTo>
                  <a:lnTo>
                    <a:pt x="0" y="0"/>
                  </a:lnTo>
                  <a:lnTo>
                    <a:pt x="2400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89" name="Google Shape;389;p17"/>
            <p:cNvSpPr/>
            <p:nvPr/>
          </p:nvSpPr>
          <p:spPr>
            <a:xfrm>
              <a:off x="4348162" y="2827338"/>
              <a:ext cx="17400" cy="3300"/>
            </a:xfrm>
            <a:custGeom>
              <a:rect b="b" l="l" r="r" t="t"/>
              <a:pathLst>
                <a:path extrusionOk="0" h="120000" w="120000">
                  <a:moveTo>
                    <a:pt x="106666" y="0"/>
                  </a:moveTo>
                  <a:lnTo>
                    <a:pt x="106666" y="0"/>
                  </a:lnTo>
                  <a:lnTo>
                    <a:pt x="0" y="120000"/>
                  </a:lnTo>
                  <a:cubicBezTo>
                    <a:pt x="93333" y="0"/>
                    <a:pt x="120000" y="0"/>
                    <a:pt x="106666"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0" name="Google Shape;390;p17"/>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1" name="Google Shape;391;p17"/>
            <p:cNvSpPr/>
            <p:nvPr/>
          </p:nvSpPr>
          <p:spPr>
            <a:xfrm>
              <a:off x="4754563" y="2827338"/>
              <a:ext cx="4800" cy="0"/>
            </a:xfrm>
            <a:custGeom>
              <a:rect b="b" l="l" r="r" t="t"/>
              <a:pathLst>
                <a:path extrusionOk="0" h="120000" w="120000">
                  <a:moveTo>
                    <a:pt x="120000" y="0"/>
                  </a:moveTo>
                  <a:lnTo>
                    <a:pt x="120000" y="0"/>
                  </a:lnTo>
                  <a:lnTo>
                    <a:pt x="0" y="0"/>
                  </a:lnTo>
                  <a:cubicBezTo>
                    <a:pt x="60000" y="0"/>
                    <a:pt x="60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2" name="Google Shape;392;p17"/>
            <p:cNvSpPr/>
            <p:nvPr/>
          </p:nvSpPr>
          <p:spPr>
            <a:xfrm>
              <a:off x="4852988" y="2719388"/>
              <a:ext cx="9600" cy="3300"/>
            </a:xfrm>
            <a:custGeom>
              <a:rect b="b" l="l" r="r" t="t"/>
              <a:pathLst>
                <a:path extrusionOk="0" h="120000" w="120000">
                  <a:moveTo>
                    <a:pt x="120000" y="120000"/>
                  </a:moveTo>
                  <a:lnTo>
                    <a:pt x="120000" y="120000"/>
                  </a:lnTo>
                  <a:cubicBezTo>
                    <a:pt x="120000" y="120000"/>
                    <a:pt x="120000" y="120000"/>
                    <a:pt x="96000" y="0"/>
                  </a:cubicBezTo>
                  <a:cubicBezTo>
                    <a:pt x="0" y="120000"/>
                    <a:pt x="48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3" name="Google Shape;393;p17"/>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4" name="Google Shape;394;p17"/>
            <p:cNvSpPr/>
            <p:nvPr/>
          </p:nvSpPr>
          <p:spPr>
            <a:xfrm>
              <a:off x="6654800" y="2805113"/>
              <a:ext cx="18900" cy="1500"/>
            </a:xfrm>
            <a:custGeom>
              <a:rect b="b" l="l" r="r" t="t"/>
              <a:pathLst>
                <a:path extrusionOk="0" h="120000" w="120000">
                  <a:moveTo>
                    <a:pt x="120000" y="120000"/>
                  </a:moveTo>
                  <a:lnTo>
                    <a:pt x="120000" y="120000"/>
                  </a:lnTo>
                  <a:lnTo>
                    <a:pt x="24000" y="0"/>
                  </a:lnTo>
                  <a:cubicBezTo>
                    <a:pt x="0" y="0"/>
                    <a:pt x="24000" y="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5" name="Google Shape;395;p17"/>
            <p:cNvSpPr/>
            <p:nvPr/>
          </p:nvSpPr>
          <p:spPr>
            <a:xfrm>
              <a:off x="6289675" y="2798763"/>
              <a:ext cx="63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6" name="Google Shape;396;p17"/>
            <p:cNvSpPr/>
            <p:nvPr/>
          </p:nvSpPr>
          <p:spPr>
            <a:xfrm>
              <a:off x="9140825" y="2725738"/>
              <a:ext cx="444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7" name="Google Shape;397;p17"/>
            <p:cNvSpPr/>
            <p:nvPr/>
          </p:nvSpPr>
          <p:spPr>
            <a:xfrm>
              <a:off x="4737100" y="2827338"/>
              <a:ext cx="17400" cy="3300"/>
            </a:xfrm>
            <a:custGeom>
              <a:rect b="b" l="l" r="r" t="t"/>
              <a:pathLst>
                <a:path extrusionOk="0" h="120000" w="120000">
                  <a:moveTo>
                    <a:pt x="120000" y="0"/>
                  </a:moveTo>
                  <a:lnTo>
                    <a:pt x="120000" y="0"/>
                  </a:lnTo>
                  <a:lnTo>
                    <a:pt x="0" y="120000"/>
                  </a:lnTo>
                  <a:cubicBezTo>
                    <a:pt x="66666" y="0"/>
                    <a:pt x="106666"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8" name="Google Shape;398;p17"/>
            <p:cNvSpPr/>
            <p:nvPr/>
          </p:nvSpPr>
          <p:spPr>
            <a:xfrm>
              <a:off x="7239000" y="2779713"/>
              <a:ext cx="11100" cy="3300"/>
            </a:xfrm>
            <a:custGeom>
              <a:rect b="b" l="l" r="r" t="t"/>
              <a:pathLst>
                <a:path extrusionOk="0" h="120000" w="120000">
                  <a:moveTo>
                    <a:pt x="120000" y="0"/>
                  </a:moveTo>
                  <a:lnTo>
                    <a:pt x="120000" y="0"/>
                  </a:lnTo>
                  <a:lnTo>
                    <a:pt x="0" y="120000"/>
                  </a:lnTo>
                  <a:lnTo>
                    <a:pt x="8000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399" name="Google Shape;399;p17"/>
            <p:cNvSpPr/>
            <p:nvPr/>
          </p:nvSpPr>
          <p:spPr>
            <a:xfrm>
              <a:off x="7181850" y="2773363"/>
              <a:ext cx="468300" cy="15900"/>
            </a:xfrm>
            <a:custGeom>
              <a:rect b="b" l="l" r="r" t="t"/>
              <a:pathLst>
                <a:path extrusionOk="0" h="120000" w="120000">
                  <a:moveTo>
                    <a:pt x="68360" y="85714"/>
                  </a:moveTo>
                  <a:lnTo>
                    <a:pt x="68360" y="85714"/>
                  </a:lnTo>
                  <a:cubicBezTo>
                    <a:pt x="66393" y="85714"/>
                    <a:pt x="65901" y="102857"/>
                    <a:pt x="64918" y="102857"/>
                  </a:cubicBezTo>
                  <a:cubicBezTo>
                    <a:pt x="83114" y="85714"/>
                    <a:pt x="116065" y="102857"/>
                    <a:pt x="120000" y="68571"/>
                  </a:cubicBezTo>
                  <a:cubicBezTo>
                    <a:pt x="114098" y="68571"/>
                    <a:pt x="82131" y="34285"/>
                    <a:pt x="87540" y="17142"/>
                  </a:cubicBezTo>
                  <a:cubicBezTo>
                    <a:pt x="74754" y="34285"/>
                    <a:pt x="56557" y="0"/>
                    <a:pt x="49672" y="0"/>
                  </a:cubicBezTo>
                  <a:cubicBezTo>
                    <a:pt x="70327" y="34285"/>
                    <a:pt x="51639" y="34285"/>
                    <a:pt x="37868" y="51428"/>
                  </a:cubicBezTo>
                  <a:cubicBezTo>
                    <a:pt x="25081" y="34285"/>
                    <a:pt x="40327" y="17142"/>
                    <a:pt x="29508" y="17142"/>
                  </a:cubicBezTo>
                  <a:lnTo>
                    <a:pt x="0" y="17142"/>
                  </a:lnTo>
                  <a:lnTo>
                    <a:pt x="25573" y="17142"/>
                  </a:lnTo>
                  <a:lnTo>
                    <a:pt x="17704" y="51428"/>
                  </a:lnTo>
                  <a:lnTo>
                    <a:pt x="20163" y="51428"/>
                  </a:lnTo>
                  <a:cubicBezTo>
                    <a:pt x="63442" y="34285"/>
                    <a:pt x="24098" y="119999"/>
                    <a:pt x="68360" y="8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0" name="Google Shape;400;p17"/>
            <p:cNvSpPr/>
            <p:nvPr/>
          </p:nvSpPr>
          <p:spPr>
            <a:xfrm>
              <a:off x="7407275" y="2787650"/>
              <a:ext cx="27000" cy="0"/>
            </a:xfrm>
            <a:custGeom>
              <a:rect b="b" l="l" r="r" t="t"/>
              <a:pathLst>
                <a:path extrusionOk="0" h="120000" w="120000">
                  <a:moveTo>
                    <a:pt x="119999" y="0"/>
                  </a:moveTo>
                  <a:lnTo>
                    <a:pt x="119999" y="0"/>
                  </a:lnTo>
                  <a:lnTo>
                    <a:pt x="0" y="0"/>
                  </a:lnTo>
                  <a:cubicBezTo>
                    <a:pt x="68571" y="0"/>
                    <a:pt x="94285" y="0"/>
                    <a:pt x="11999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1" name="Google Shape;401;p17"/>
            <p:cNvSpPr/>
            <p:nvPr/>
          </p:nvSpPr>
          <p:spPr>
            <a:xfrm>
              <a:off x="8123238" y="2794000"/>
              <a:ext cx="31800" cy="1500"/>
            </a:xfrm>
            <a:custGeom>
              <a:rect b="b" l="l" r="r" t="t"/>
              <a:pathLst>
                <a:path extrusionOk="0" h="120000" w="120000">
                  <a:moveTo>
                    <a:pt x="0" y="120000"/>
                  </a:moveTo>
                  <a:lnTo>
                    <a:pt x="0"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2" name="Google Shape;402;p17"/>
            <p:cNvSpPr/>
            <p:nvPr/>
          </p:nvSpPr>
          <p:spPr>
            <a:xfrm>
              <a:off x="3070225" y="2794000"/>
              <a:ext cx="101700" cy="4800"/>
            </a:xfrm>
            <a:custGeom>
              <a:rect b="b" l="l" r="r" t="t"/>
              <a:pathLst>
                <a:path extrusionOk="0" h="120000" w="120000">
                  <a:moveTo>
                    <a:pt x="0" y="0"/>
                  </a:moveTo>
                  <a:lnTo>
                    <a:pt x="0" y="0"/>
                  </a:lnTo>
                  <a:cubicBezTo>
                    <a:pt x="4528" y="60000"/>
                    <a:pt x="120000" y="120000"/>
                    <a:pt x="117735" y="0"/>
                  </a:cubicBezTo>
                  <a:lnTo>
                    <a:pt x="13584"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3" name="Google Shape;403;p17"/>
            <p:cNvSpPr/>
            <p:nvPr/>
          </p:nvSpPr>
          <p:spPr>
            <a:xfrm>
              <a:off x="9963150" y="2778125"/>
              <a:ext cx="41400" cy="0"/>
            </a:xfrm>
            <a:custGeom>
              <a:rect b="b" l="l" r="r" t="t"/>
              <a:pathLst>
                <a:path extrusionOk="0" h="120000" w="120000">
                  <a:moveTo>
                    <a:pt x="120000" y="0"/>
                  </a:moveTo>
                  <a:lnTo>
                    <a:pt x="120000" y="0"/>
                  </a:lnTo>
                  <a:lnTo>
                    <a:pt x="17142" y="0"/>
                  </a:lnTo>
                  <a:lnTo>
                    <a:pt x="0" y="0"/>
                  </a:lnTo>
                  <a:cubicBezTo>
                    <a:pt x="22857" y="0"/>
                    <a:pt x="85714"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4" name="Google Shape;404;p17"/>
            <p:cNvSpPr/>
            <p:nvPr/>
          </p:nvSpPr>
          <p:spPr>
            <a:xfrm>
              <a:off x="7523163" y="2773363"/>
              <a:ext cx="30300" cy="3300"/>
            </a:xfrm>
            <a:custGeom>
              <a:rect b="b" l="l" r="r" t="t"/>
              <a:pathLst>
                <a:path extrusionOk="0" h="120000" w="120000">
                  <a:moveTo>
                    <a:pt x="120000" y="0"/>
                  </a:moveTo>
                  <a:lnTo>
                    <a:pt x="120000" y="0"/>
                  </a:lnTo>
                  <a:cubicBezTo>
                    <a:pt x="45000" y="0"/>
                    <a:pt x="15000" y="120000"/>
                    <a:pt x="0" y="120000"/>
                  </a:cubicBezTo>
                  <a:cubicBezTo>
                    <a:pt x="45000" y="120000"/>
                    <a:pt x="9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5" name="Google Shape;405;p17"/>
            <p:cNvSpPr/>
            <p:nvPr/>
          </p:nvSpPr>
          <p:spPr>
            <a:xfrm>
              <a:off x="10009188" y="2787650"/>
              <a:ext cx="115800" cy="3300"/>
            </a:xfrm>
            <a:custGeom>
              <a:rect b="b" l="l" r="r" t="t"/>
              <a:pathLst>
                <a:path extrusionOk="0" h="120000" w="120000">
                  <a:moveTo>
                    <a:pt x="0" y="0"/>
                  </a:moveTo>
                  <a:lnTo>
                    <a:pt x="0" y="0"/>
                  </a:lnTo>
                  <a:cubicBezTo>
                    <a:pt x="14000" y="0"/>
                    <a:pt x="36000" y="60000"/>
                    <a:pt x="38000" y="120000"/>
                  </a:cubicBezTo>
                  <a:cubicBezTo>
                    <a:pt x="68000" y="120000"/>
                    <a:pt x="90000" y="60000"/>
                    <a:pt x="120000" y="60000"/>
                  </a:cubicBezTo>
                  <a:cubicBezTo>
                    <a:pt x="86000" y="60000"/>
                    <a:pt x="46000" y="6000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6" name="Google Shape;406;p17"/>
            <p:cNvSpPr/>
            <p:nvPr/>
          </p:nvSpPr>
          <p:spPr>
            <a:xfrm>
              <a:off x="10125075" y="2789238"/>
              <a:ext cx="15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7" name="Google Shape;407;p17"/>
            <p:cNvSpPr/>
            <p:nvPr/>
          </p:nvSpPr>
          <p:spPr>
            <a:xfrm>
              <a:off x="-4110038" y="2703513"/>
              <a:ext cx="16486200" cy="135000"/>
            </a:xfrm>
            <a:custGeom>
              <a:rect b="b" l="l" r="r" t="t"/>
              <a:pathLst>
                <a:path extrusionOk="0" h="120000" w="120000">
                  <a:moveTo>
                    <a:pt x="59315" y="28000"/>
                  </a:moveTo>
                  <a:lnTo>
                    <a:pt x="59315" y="28000"/>
                  </a:lnTo>
                  <a:lnTo>
                    <a:pt x="59287" y="28000"/>
                  </a:lnTo>
                  <a:lnTo>
                    <a:pt x="59315" y="28000"/>
                  </a:lnTo>
                  <a:lnTo>
                    <a:pt x="59315" y="28000"/>
                  </a:lnTo>
                  <a:close/>
                  <a:moveTo>
                    <a:pt x="73991" y="60000"/>
                  </a:moveTo>
                  <a:lnTo>
                    <a:pt x="73991" y="60000"/>
                  </a:lnTo>
                  <a:lnTo>
                    <a:pt x="73181" y="62000"/>
                  </a:lnTo>
                  <a:lnTo>
                    <a:pt x="73265" y="62000"/>
                  </a:lnTo>
                  <a:lnTo>
                    <a:pt x="72469" y="64000"/>
                  </a:lnTo>
                  <a:cubicBezTo>
                    <a:pt x="72957" y="66000"/>
                    <a:pt x="73279" y="70000"/>
                    <a:pt x="72594" y="72000"/>
                  </a:cubicBezTo>
                  <a:cubicBezTo>
                    <a:pt x="72650" y="72000"/>
                    <a:pt x="72455" y="70000"/>
                    <a:pt x="72692" y="68000"/>
                  </a:cubicBezTo>
                  <a:cubicBezTo>
                    <a:pt x="72231" y="66000"/>
                    <a:pt x="71226" y="64000"/>
                    <a:pt x="71491" y="70000"/>
                  </a:cubicBezTo>
                  <a:cubicBezTo>
                    <a:pt x="72371" y="64000"/>
                    <a:pt x="71687" y="78000"/>
                    <a:pt x="72385" y="72000"/>
                  </a:cubicBezTo>
                  <a:cubicBezTo>
                    <a:pt x="72008" y="76000"/>
                    <a:pt x="71645" y="76000"/>
                    <a:pt x="71296" y="76000"/>
                  </a:cubicBezTo>
                  <a:cubicBezTo>
                    <a:pt x="71659" y="74000"/>
                    <a:pt x="71212" y="70000"/>
                    <a:pt x="70667" y="68000"/>
                  </a:cubicBezTo>
                  <a:cubicBezTo>
                    <a:pt x="70430" y="70000"/>
                    <a:pt x="69774" y="68000"/>
                    <a:pt x="69383" y="70000"/>
                  </a:cubicBezTo>
                  <a:cubicBezTo>
                    <a:pt x="69522" y="74000"/>
                    <a:pt x="69173" y="76000"/>
                    <a:pt x="69830" y="76000"/>
                  </a:cubicBezTo>
                  <a:cubicBezTo>
                    <a:pt x="69592" y="78000"/>
                    <a:pt x="69215" y="78000"/>
                    <a:pt x="68810" y="76000"/>
                  </a:cubicBezTo>
                  <a:cubicBezTo>
                    <a:pt x="68978" y="76000"/>
                    <a:pt x="69257" y="76000"/>
                    <a:pt x="69243" y="74000"/>
                  </a:cubicBezTo>
                  <a:cubicBezTo>
                    <a:pt x="68978" y="70000"/>
                    <a:pt x="68657" y="70000"/>
                    <a:pt x="68489" y="70000"/>
                  </a:cubicBezTo>
                  <a:lnTo>
                    <a:pt x="68084" y="70000"/>
                  </a:lnTo>
                  <a:cubicBezTo>
                    <a:pt x="68126" y="70000"/>
                    <a:pt x="68154" y="70000"/>
                    <a:pt x="68182" y="72000"/>
                  </a:cubicBezTo>
                  <a:lnTo>
                    <a:pt x="67735" y="74000"/>
                  </a:lnTo>
                  <a:cubicBezTo>
                    <a:pt x="68336" y="72000"/>
                    <a:pt x="68014" y="76000"/>
                    <a:pt x="68000" y="78000"/>
                  </a:cubicBezTo>
                  <a:cubicBezTo>
                    <a:pt x="68014" y="74000"/>
                    <a:pt x="67609" y="78000"/>
                    <a:pt x="67400" y="78000"/>
                  </a:cubicBezTo>
                  <a:lnTo>
                    <a:pt x="67861" y="82000"/>
                  </a:lnTo>
                  <a:cubicBezTo>
                    <a:pt x="67637" y="84000"/>
                    <a:pt x="67093" y="80000"/>
                    <a:pt x="67205" y="84000"/>
                  </a:cubicBezTo>
                  <a:cubicBezTo>
                    <a:pt x="68154" y="86000"/>
                    <a:pt x="68517" y="84000"/>
                    <a:pt x="69383" y="84000"/>
                  </a:cubicBezTo>
                  <a:lnTo>
                    <a:pt x="69034" y="80000"/>
                  </a:lnTo>
                  <a:cubicBezTo>
                    <a:pt x="70011" y="78000"/>
                    <a:pt x="69634" y="86000"/>
                    <a:pt x="70723" y="86000"/>
                  </a:cubicBezTo>
                  <a:cubicBezTo>
                    <a:pt x="71184" y="82000"/>
                    <a:pt x="72371" y="84000"/>
                    <a:pt x="72385" y="78000"/>
                  </a:cubicBezTo>
                  <a:cubicBezTo>
                    <a:pt x="72245" y="80000"/>
                    <a:pt x="73069" y="84000"/>
                    <a:pt x="73446" y="80000"/>
                  </a:cubicBezTo>
                  <a:cubicBezTo>
                    <a:pt x="73851" y="76000"/>
                    <a:pt x="75108" y="74000"/>
                    <a:pt x="74731" y="72000"/>
                  </a:cubicBezTo>
                  <a:cubicBezTo>
                    <a:pt x="74396" y="72000"/>
                    <a:pt x="73935" y="74000"/>
                    <a:pt x="73670" y="72000"/>
                  </a:cubicBezTo>
                  <a:lnTo>
                    <a:pt x="74312" y="70000"/>
                  </a:lnTo>
                  <a:lnTo>
                    <a:pt x="73893" y="66000"/>
                  </a:lnTo>
                  <a:cubicBezTo>
                    <a:pt x="74116" y="68000"/>
                    <a:pt x="74088" y="64000"/>
                    <a:pt x="73991" y="60000"/>
                  </a:cubicBezTo>
                  <a:close/>
                  <a:moveTo>
                    <a:pt x="76700" y="54000"/>
                  </a:moveTo>
                  <a:lnTo>
                    <a:pt x="76700" y="54000"/>
                  </a:lnTo>
                  <a:cubicBezTo>
                    <a:pt x="77132" y="64000"/>
                    <a:pt x="77593" y="72000"/>
                    <a:pt x="79590" y="70000"/>
                  </a:cubicBezTo>
                  <a:lnTo>
                    <a:pt x="79436" y="70000"/>
                  </a:lnTo>
                  <a:cubicBezTo>
                    <a:pt x="80442" y="76000"/>
                    <a:pt x="81391" y="64000"/>
                    <a:pt x="82606" y="70000"/>
                  </a:cubicBezTo>
                  <a:cubicBezTo>
                    <a:pt x="82020" y="72000"/>
                    <a:pt x="82047" y="72000"/>
                    <a:pt x="81391" y="80000"/>
                  </a:cubicBezTo>
                  <a:lnTo>
                    <a:pt x="82033" y="78000"/>
                  </a:lnTo>
                  <a:cubicBezTo>
                    <a:pt x="81852" y="82000"/>
                    <a:pt x="82480" y="80000"/>
                    <a:pt x="82955" y="80000"/>
                  </a:cubicBezTo>
                  <a:lnTo>
                    <a:pt x="82536" y="86000"/>
                  </a:lnTo>
                  <a:cubicBezTo>
                    <a:pt x="82257" y="84000"/>
                    <a:pt x="81531" y="84000"/>
                    <a:pt x="81559" y="86000"/>
                  </a:cubicBezTo>
                  <a:cubicBezTo>
                    <a:pt x="81712" y="84000"/>
                    <a:pt x="80595" y="78000"/>
                    <a:pt x="79995" y="80000"/>
                  </a:cubicBezTo>
                  <a:cubicBezTo>
                    <a:pt x="80051" y="84000"/>
                    <a:pt x="81335" y="82000"/>
                    <a:pt x="80763" y="88000"/>
                  </a:cubicBezTo>
                  <a:cubicBezTo>
                    <a:pt x="81265" y="86000"/>
                    <a:pt x="81335" y="90000"/>
                    <a:pt x="81852" y="88000"/>
                  </a:cubicBezTo>
                  <a:cubicBezTo>
                    <a:pt x="81349" y="90000"/>
                    <a:pt x="81726" y="94000"/>
                    <a:pt x="81363" y="96000"/>
                  </a:cubicBezTo>
                  <a:lnTo>
                    <a:pt x="82215" y="94000"/>
                  </a:lnTo>
                  <a:cubicBezTo>
                    <a:pt x="82243" y="96000"/>
                    <a:pt x="80958" y="98000"/>
                    <a:pt x="81670" y="102000"/>
                  </a:cubicBezTo>
                  <a:cubicBezTo>
                    <a:pt x="82020" y="100000"/>
                    <a:pt x="82941" y="104000"/>
                    <a:pt x="82955" y="98000"/>
                  </a:cubicBezTo>
                  <a:lnTo>
                    <a:pt x="82983" y="100000"/>
                  </a:lnTo>
                  <a:cubicBezTo>
                    <a:pt x="83625" y="102000"/>
                    <a:pt x="83262" y="94000"/>
                    <a:pt x="84058" y="96000"/>
                  </a:cubicBezTo>
                  <a:cubicBezTo>
                    <a:pt x="84072" y="94000"/>
                    <a:pt x="83919" y="94000"/>
                    <a:pt x="83625" y="94000"/>
                  </a:cubicBezTo>
                  <a:cubicBezTo>
                    <a:pt x="83388" y="94000"/>
                    <a:pt x="83346" y="98000"/>
                    <a:pt x="82857" y="98000"/>
                  </a:cubicBezTo>
                  <a:cubicBezTo>
                    <a:pt x="82634" y="94000"/>
                    <a:pt x="83458" y="98000"/>
                    <a:pt x="83109" y="92000"/>
                  </a:cubicBezTo>
                  <a:cubicBezTo>
                    <a:pt x="82941" y="90000"/>
                    <a:pt x="81796" y="96000"/>
                    <a:pt x="82159" y="88000"/>
                  </a:cubicBezTo>
                  <a:lnTo>
                    <a:pt x="82815" y="90000"/>
                  </a:lnTo>
                  <a:cubicBezTo>
                    <a:pt x="82829" y="86000"/>
                    <a:pt x="83290" y="86000"/>
                    <a:pt x="83276" y="82000"/>
                  </a:cubicBezTo>
                  <a:cubicBezTo>
                    <a:pt x="83681" y="80000"/>
                    <a:pt x="84044" y="86000"/>
                    <a:pt x="84449" y="82000"/>
                  </a:cubicBezTo>
                  <a:cubicBezTo>
                    <a:pt x="84617" y="80000"/>
                    <a:pt x="84323" y="74000"/>
                    <a:pt x="84994" y="76000"/>
                  </a:cubicBezTo>
                  <a:cubicBezTo>
                    <a:pt x="85510" y="82000"/>
                    <a:pt x="87046" y="82000"/>
                    <a:pt x="87633" y="80000"/>
                  </a:cubicBezTo>
                  <a:lnTo>
                    <a:pt x="88135" y="78000"/>
                  </a:lnTo>
                  <a:cubicBezTo>
                    <a:pt x="88094" y="76000"/>
                    <a:pt x="87172" y="78000"/>
                    <a:pt x="87493" y="76000"/>
                  </a:cubicBezTo>
                  <a:lnTo>
                    <a:pt x="88275" y="74000"/>
                  </a:lnTo>
                  <a:lnTo>
                    <a:pt x="88219" y="76000"/>
                  </a:lnTo>
                  <a:cubicBezTo>
                    <a:pt x="88484" y="76000"/>
                    <a:pt x="88750" y="74000"/>
                    <a:pt x="88987" y="74000"/>
                  </a:cubicBezTo>
                  <a:cubicBezTo>
                    <a:pt x="88736" y="76000"/>
                    <a:pt x="88177" y="76000"/>
                    <a:pt x="88289" y="80000"/>
                  </a:cubicBezTo>
                  <a:cubicBezTo>
                    <a:pt x="88652" y="80000"/>
                    <a:pt x="88708" y="82000"/>
                    <a:pt x="89043" y="82000"/>
                  </a:cubicBezTo>
                  <a:cubicBezTo>
                    <a:pt x="88973" y="82000"/>
                    <a:pt x="88917" y="82000"/>
                    <a:pt x="88917" y="82000"/>
                  </a:cubicBezTo>
                  <a:cubicBezTo>
                    <a:pt x="89671" y="84000"/>
                    <a:pt x="89643" y="78000"/>
                    <a:pt x="89825" y="76000"/>
                  </a:cubicBezTo>
                  <a:cubicBezTo>
                    <a:pt x="90579" y="72000"/>
                    <a:pt x="89071" y="72000"/>
                    <a:pt x="89169" y="66000"/>
                  </a:cubicBezTo>
                  <a:lnTo>
                    <a:pt x="91361" y="64000"/>
                  </a:lnTo>
                  <a:cubicBezTo>
                    <a:pt x="91165" y="66000"/>
                    <a:pt x="90984" y="68000"/>
                    <a:pt x="91054" y="70000"/>
                  </a:cubicBezTo>
                  <a:cubicBezTo>
                    <a:pt x="91584" y="72000"/>
                    <a:pt x="91068" y="72000"/>
                    <a:pt x="91822" y="72000"/>
                  </a:cubicBezTo>
                  <a:cubicBezTo>
                    <a:pt x="91766" y="66000"/>
                    <a:pt x="92771" y="70000"/>
                    <a:pt x="93302" y="66000"/>
                  </a:cubicBezTo>
                  <a:cubicBezTo>
                    <a:pt x="93553" y="68000"/>
                    <a:pt x="93609" y="68000"/>
                    <a:pt x="93064" y="68000"/>
                  </a:cubicBezTo>
                  <a:cubicBezTo>
                    <a:pt x="93120" y="72000"/>
                    <a:pt x="93846" y="72000"/>
                    <a:pt x="94112" y="72000"/>
                  </a:cubicBezTo>
                  <a:lnTo>
                    <a:pt x="94684" y="70000"/>
                  </a:lnTo>
                  <a:cubicBezTo>
                    <a:pt x="94461" y="68000"/>
                    <a:pt x="94558" y="64000"/>
                    <a:pt x="95033" y="64000"/>
                  </a:cubicBezTo>
                  <a:lnTo>
                    <a:pt x="95061" y="62000"/>
                  </a:lnTo>
                  <a:cubicBezTo>
                    <a:pt x="94279" y="62000"/>
                    <a:pt x="93078" y="56000"/>
                    <a:pt x="92590" y="60000"/>
                  </a:cubicBezTo>
                  <a:lnTo>
                    <a:pt x="92729" y="58000"/>
                  </a:lnTo>
                  <a:cubicBezTo>
                    <a:pt x="91836" y="56000"/>
                    <a:pt x="90788" y="66000"/>
                    <a:pt x="90370" y="58000"/>
                  </a:cubicBezTo>
                  <a:cubicBezTo>
                    <a:pt x="90411" y="56000"/>
                    <a:pt x="90188" y="58000"/>
                    <a:pt x="90202" y="54000"/>
                  </a:cubicBezTo>
                  <a:lnTo>
                    <a:pt x="89546" y="56000"/>
                  </a:lnTo>
                  <a:lnTo>
                    <a:pt x="89685" y="54000"/>
                  </a:lnTo>
                  <a:lnTo>
                    <a:pt x="88568" y="56000"/>
                  </a:lnTo>
                  <a:lnTo>
                    <a:pt x="88596" y="54000"/>
                  </a:lnTo>
                  <a:lnTo>
                    <a:pt x="87312" y="64000"/>
                  </a:lnTo>
                  <a:cubicBezTo>
                    <a:pt x="87312" y="66000"/>
                    <a:pt x="87340" y="66000"/>
                    <a:pt x="87158" y="68000"/>
                  </a:cubicBezTo>
                  <a:cubicBezTo>
                    <a:pt x="86990" y="68000"/>
                    <a:pt x="86851" y="68000"/>
                    <a:pt x="86725" y="68000"/>
                  </a:cubicBezTo>
                  <a:cubicBezTo>
                    <a:pt x="86725" y="68000"/>
                    <a:pt x="86725" y="68000"/>
                    <a:pt x="86725" y="68000"/>
                  </a:cubicBezTo>
                  <a:lnTo>
                    <a:pt x="86725" y="68000"/>
                  </a:lnTo>
                  <a:cubicBezTo>
                    <a:pt x="86446" y="68000"/>
                    <a:pt x="86264" y="64000"/>
                    <a:pt x="85929" y="64000"/>
                  </a:cubicBezTo>
                  <a:lnTo>
                    <a:pt x="86976" y="64000"/>
                  </a:lnTo>
                  <a:cubicBezTo>
                    <a:pt x="87060" y="60000"/>
                    <a:pt x="86962" y="58000"/>
                    <a:pt x="86460" y="54000"/>
                  </a:cubicBezTo>
                  <a:cubicBezTo>
                    <a:pt x="86669" y="54000"/>
                    <a:pt x="86753" y="52000"/>
                    <a:pt x="86502" y="52000"/>
                  </a:cubicBezTo>
                  <a:cubicBezTo>
                    <a:pt x="86460" y="52000"/>
                    <a:pt x="85818" y="54000"/>
                    <a:pt x="86055" y="56000"/>
                  </a:cubicBezTo>
                  <a:cubicBezTo>
                    <a:pt x="85063" y="58000"/>
                    <a:pt x="83472" y="50000"/>
                    <a:pt x="81964" y="56000"/>
                  </a:cubicBezTo>
                  <a:cubicBezTo>
                    <a:pt x="83039" y="52000"/>
                    <a:pt x="81098" y="50000"/>
                    <a:pt x="82299" y="50000"/>
                  </a:cubicBezTo>
                  <a:cubicBezTo>
                    <a:pt x="81461" y="44000"/>
                    <a:pt x="81573" y="54000"/>
                    <a:pt x="80721" y="54000"/>
                  </a:cubicBezTo>
                  <a:cubicBezTo>
                    <a:pt x="80651" y="52000"/>
                    <a:pt x="81182" y="54000"/>
                    <a:pt x="81377" y="50000"/>
                  </a:cubicBezTo>
                  <a:cubicBezTo>
                    <a:pt x="79967" y="48000"/>
                    <a:pt x="78989" y="58000"/>
                    <a:pt x="77607" y="58000"/>
                  </a:cubicBezTo>
                  <a:lnTo>
                    <a:pt x="77551" y="54000"/>
                  </a:lnTo>
                  <a:lnTo>
                    <a:pt x="76700" y="54000"/>
                  </a:lnTo>
                  <a:close/>
                  <a:moveTo>
                    <a:pt x="99767" y="64000"/>
                  </a:moveTo>
                  <a:lnTo>
                    <a:pt x="99767" y="64000"/>
                  </a:lnTo>
                  <a:cubicBezTo>
                    <a:pt x="99851" y="64000"/>
                    <a:pt x="99878" y="62000"/>
                    <a:pt x="99878" y="62000"/>
                  </a:cubicBezTo>
                  <a:cubicBezTo>
                    <a:pt x="98133" y="72000"/>
                    <a:pt x="96709" y="74000"/>
                    <a:pt x="95773" y="72000"/>
                  </a:cubicBezTo>
                  <a:cubicBezTo>
                    <a:pt x="95955" y="76000"/>
                    <a:pt x="96793" y="80000"/>
                    <a:pt x="97198" y="82000"/>
                  </a:cubicBezTo>
                  <a:lnTo>
                    <a:pt x="96848" y="86000"/>
                  </a:lnTo>
                  <a:lnTo>
                    <a:pt x="96625" y="82000"/>
                  </a:lnTo>
                  <a:lnTo>
                    <a:pt x="96011" y="86000"/>
                  </a:lnTo>
                  <a:cubicBezTo>
                    <a:pt x="96178" y="88000"/>
                    <a:pt x="96681" y="88000"/>
                    <a:pt x="97002" y="90000"/>
                  </a:cubicBezTo>
                  <a:lnTo>
                    <a:pt x="98384" y="82000"/>
                  </a:lnTo>
                  <a:lnTo>
                    <a:pt x="97547" y="80000"/>
                  </a:lnTo>
                  <a:cubicBezTo>
                    <a:pt x="97770" y="80000"/>
                    <a:pt x="98887" y="80000"/>
                    <a:pt x="99334" y="80000"/>
                  </a:cubicBezTo>
                  <a:cubicBezTo>
                    <a:pt x="99348" y="76000"/>
                    <a:pt x="98580" y="74000"/>
                    <a:pt x="98482" y="78000"/>
                  </a:cubicBezTo>
                  <a:cubicBezTo>
                    <a:pt x="98398" y="74000"/>
                    <a:pt x="99278" y="76000"/>
                    <a:pt x="98720" y="72000"/>
                  </a:cubicBezTo>
                  <a:cubicBezTo>
                    <a:pt x="99376" y="68000"/>
                    <a:pt x="100437" y="72000"/>
                    <a:pt x="100926" y="74000"/>
                  </a:cubicBezTo>
                  <a:lnTo>
                    <a:pt x="101010" y="78000"/>
                  </a:lnTo>
                  <a:cubicBezTo>
                    <a:pt x="101540" y="82000"/>
                    <a:pt x="101373" y="72000"/>
                    <a:pt x="102001" y="76000"/>
                  </a:cubicBezTo>
                  <a:cubicBezTo>
                    <a:pt x="101219" y="76000"/>
                    <a:pt x="102141" y="82000"/>
                    <a:pt x="101512" y="82000"/>
                  </a:cubicBezTo>
                  <a:cubicBezTo>
                    <a:pt x="101708" y="84000"/>
                    <a:pt x="101512" y="88000"/>
                    <a:pt x="102141" y="88000"/>
                  </a:cubicBezTo>
                  <a:cubicBezTo>
                    <a:pt x="102657" y="80000"/>
                    <a:pt x="102797" y="92000"/>
                    <a:pt x="103299" y="86000"/>
                  </a:cubicBezTo>
                  <a:cubicBezTo>
                    <a:pt x="103621" y="88000"/>
                    <a:pt x="102936" y="90000"/>
                    <a:pt x="103579" y="92000"/>
                  </a:cubicBezTo>
                  <a:cubicBezTo>
                    <a:pt x="104333" y="88000"/>
                    <a:pt x="104291" y="86000"/>
                    <a:pt x="104333" y="80000"/>
                  </a:cubicBezTo>
                  <a:cubicBezTo>
                    <a:pt x="103635" y="78000"/>
                    <a:pt x="103551" y="86000"/>
                    <a:pt x="102978" y="84000"/>
                  </a:cubicBezTo>
                  <a:lnTo>
                    <a:pt x="104109" y="76000"/>
                  </a:lnTo>
                  <a:cubicBezTo>
                    <a:pt x="103900" y="76000"/>
                    <a:pt x="103746" y="76000"/>
                    <a:pt x="103621" y="76000"/>
                  </a:cubicBezTo>
                  <a:cubicBezTo>
                    <a:pt x="103844" y="76000"/>
                    <a:pt x="104040" y="74000"/>
                    <a:pt x="104207" y="72000"/>
                  </a:cubicBezTo>
                  <a:lnTo>
                    <a:pt x="104472" y="70000"/>
                  </a:lnTo>
                  <a:cubicBezTo>
                    <a:pt x="103830" y="70000"/>
                    <a:pt x="103258" y="70000"/>
                    <a:pt x="103160" y="68000"/>
                  </a:cubicBezTo>
                  <a:lnTo>
                    <a:pt x="103244" y="64000"/>
                  </a:lnTo>
                  <a:cubicBezTo>
                    <a:pt x="103020" y="62000"/>
                    <a:pt x="102657" y="64000"/>
                    <a:pt x="102476" y="66000"/>
                  </a:cubicBezTo>
                  <a:cubicBezTo>
                    <a:pt x="101917" y="66000"/>
                    <a:pt x="101345" y="68000"/>
                    <a:pt x="101219" y="66000"/>
                  </a:cubicBezTo>
                  <a:lnTo>
                    <a:pt x="101428" y="64000"/>
                  </a:lnTo>
                  <a:lnTo>
                    <a:pt x="99767" y="64000"/>
                  </a:lnTo>
                  <a:close/>
                  <a:moveTo>
                    <a:pt x="108689" y="78000"/>
                  </a:moveTo>
                  <a:lnTo>
                    <a:pt x="108689" y="78000"/>
                  </a:lnTo>
                  <a:lnTo>
                    <a:pt x="108843" y="80000"/>
                  </a:lnTo>
                  <a:lnTo>
                    <a:pt x="108410" y="82000"/>
                  </a:lnTo>
                  <a:cubicBezTo>
                    <a:pt x="107642" y="82000"/>
                    <a:pt x="107014" y="74000"/>
                    <a:pt x="106316" y="80000"/>
                  </a:cubicBezTo>
                  <a:cubicBezTo>
                    <a:pt x="105994" y="78000"/>
                    <a:pt x="105813" y="74000"/>
                    <a:pt x="105645" y="72000"/>
                  </a:cubicBezTo>
                  <a:lnTo>
                    <a:pt x="106078" y="72000"/>
                  </a:lnTo>
                  <a:cubicBezTo>
                    <a:pt x="108033" y="64000"/>
                    <a:pt x="107097" y="82000"/>
                    <a:pt x="108689" y="78000"/>
                  </a:cubicBezTo>
                  <a:close/>
                  <a:moveTo>
                    <a:pt x="61228" y="86000"/>
                  </a:moveTo>
                  <a:lnTo>
                    <a:pt x="61228" y="86000"/>
                  </a:lnTo>
                  <a:cubicBezTo>
                    <a:pt x="61452" y="80000"/>
                    <a:pt x="62206" y="80000"/>
                    <a:pt x="62248" y="76000"/>
                  </a:cubicBezTo>
                  <a:cubicBezTo>
                    <a:pt x="62303" y="74000"/>
                    <a:pt x="62136" y="74000"/>
                    <a:pt x="61954" y="74000"/>
                  </a:cubicBezTo>
                  <a:lnTo>
                    <a:pt x="61326" y="72000"/>
                  </a:lnTo>
                  <a:cubicBezTo>
                    <a:pt x="61312" y="74000"/>
                    <a:pt x="61270" y="74000"/>
                    <a:pt x="61200" y="74000"/>
                  </a:cubicBezTo>
                  <a:cubicBezTo>
                    <a:pt x="61424" y="76000"/>
                    <a:pt x="61563" y="76000"/>
                    <a:pt x="61480" y="80000"/>
                  </a:cubicBezTo>
                  <a:cubicBezTo>
                    <a:pt x="60907" y="74000"/>
                    <a:pt x="60963" y="84000"/>
                    <a:pt x="60349" y="84000"/>
                  </a:cubicBezTo>
                  <a:cubicBezTo>
                    <a:pt x="60153" y="86000"/>
                    <a:pt x="61033" y="86000"/>
                    <a:pt x="61228" y="86000"/>
                  </a:cubicBezTo>
                  <a:close/>
                  <a:moveTo>
                    <a:pt x="57654" y="74000"/>
                  </a:moveTo>
                  <a:lnTo>
                    <a:pt x="57654" y="74000"/>
                  </a:lnTo>
                  <a:lnTo>
                    <a:pt x="57779" y="70000"/>
                  </a:lnTo>
                  <a:lnTo>
                    <a:pt x="57416" y="70000"/>
                  </a:lnTo>
                  <a:cubicBezTo>
                    <a:pt x="57458" y="72000"/>
                    <a:pt x="57500" y="74000"/>
                    <a:pt x="57654" y="74000"/>
                  </a:cubicBezTo>
                  <a:close/>
                  <a:moveTo>
                    <a:pt x="56537" y="70000"/>
                  </a:moveTo>
                  <a:lnTo>
                    <a:pt x="56537" y="70000"/>
                  </a:lnTo>
                  <a:lnTo>
                    <a:pt x="56592" y="70000"/>
                  </a:lnTo>
                  <a:lnTo>
                    <a:pt x="56202" y="68000"/>
                  </a:lnTo>
                  <a:cubicBezTo>
                    <a:pt x="56257" y="70000"/>
                    <a:pt x="56355" y="70000"/>
                    <a:pt x="56537" y="70000"/>
                  </a:cubicBezTo>
                  <a:close/>
                  <a:moveTo>
                    <a:pt x="67191" y="70000"/>
                  </a:moveTo>
                  <a:lnTo>
                    <a:pt x="67191" y="70000"/>
                  </a:lnTo>
                  <a:cubicBezTo>
                    <a:pt x="67135" y="70000"/>
                    <a:pt x="67079" y="70000"/>
                    <a:pt x="67051" y="70000"/>
                  </a:cubicBezTo>
                  <a:lnTo>
                    <a:pt x="67191" y="70000"/>
                  </a:lnTo>
                  <a:close/>
                  <a:moveTo>
                    <a:pt x="66716" y="74000"/>
                  </a:moveTo>
                  <a:lnTo>
                    <a:pt x="66716" y="74000"/>
                  </a:lnTo>
                  <a:cubicBezTo>
                    <a:pt x="67260" y="76000"/>
                    <a:pt x="67135" y="74000"/>
                    <a:pt x="67218" y="72000"/>
                  </a:cubicBezTo>
                  <a:lnTo>
                    <a:pt x="66646" y="72000"/>
                  </a:lnTo>
                  <a:cubicBezTo>
                    <a:pt x="66716" y="72000"/>
                    <a:pt x="66758" y="74000"/>
                    <a:pt x="66716" y="74000"/>
                  </a:cubicBezTo>
                  <a:close/>
                  <a:moveTo>
                    <a:pt x="66032" y="58000"/>
                  </a:moveTo>
                  <a:lnTo>
                    <a:pt x="66032" y="58000"/>
                  </a:lnTo>
                  <a:lnTo>
                    <a:pt x="63155" y="56000"/>
                  </a:lnTo>
                  <a:cubicBezTo>
                    <a:pt x="64831" y="66000"/>
                    <a:pt x="66018" y="72000"/>
                    <a:pt x="63211" y="74000"/>
                  </a:cubicBezTo>
                  <a:lnTo>
                    <a:pt x="63030" y="74000"/>
                  </a:lnTo>
                  <a:cubicBezTo>
                    <a:pt x="63393" y="76000"/>
                    <a:pt x="64035" y="76000"/>
                    <a:pt x="64621" y="74000"/>
                  </a:cubicBezTo>
                  <a:cubicBezTo>
                    <a:pt x="65096" y="70000"/>
                    <a:pt x="66646" y="58000"/>
                    <a:pt x="66632" y="56000"/>
                  </a:cubicBezTo>
                  <a:cubicBezTo>
                    <a:pt x="66464" y="54000"/>
                    <a:pt x="66213" y="56000"/>
                    <a:pt x="65906" y="56000"/>
                  </a:cubicBezTo>
                  <a:lnTo>
                    <a:pt x="66032" y="58000"/>
                  </a:lnTo>
                  <a:close/>
                  <a:moveTo>
                    <a:pt x="4859" y="80000"/>
                  </a:moveTo>
                  <a:lnTo>
                    <a:pt x="4859" y="80000"/>
                  </a:lnTo>
                  <a:cubicBezTo>
                    <a:pt x="4915" y="80000"/>
                    <a:pt x="4942" y="80000"/>
                    <a:pt x="4970" y="80000"/>
                  </a:cubicBezTo>
                  <a:cubicBezTo>
                    <a:pt x="4942" y="80000"/>
                    <a:pt x="4970" y="80000"/>
                    <a:pt x="4859" y="80000"/>
                  </a:cubicBezTo>
                  <a:close/>
                  <a:moveTo>
                    <a:pt x="51845" y="78000"/>
                  </a:moveTo>
                  <a:lnTo>
                    <a:pt x="51845" y="78000"/>
                  </a:lnTo>
                  <a:lnTo>
                    <a:pt x="51649" y="80000"/>
                  </a:lnTo>
                  <a:lnTo>
                    <a:pt x="51747" y="78000"/>
                  </a:lnTo>
                  <a:lnTo>
                    <a:pt x="51259" y="78000"/>
                  </a:lnTo>
                  <a:lnTo>
                    <a:pt x="51049" y="78000"/>
                  </a:lnTo>
                  <a:cubicBezTo>
                    <a:pt x="51077" y="78000"/>
                    <a:pt x="51105" y="78000"/>
                    <a:pt x="51119" y="78000"/>
                  </a:cubicBezTo>
                  <a:lnTo>
                    <a:pt x="50965" y="76000"/>
                  </a:lnTo>
                  <a:cubicBezTo>
                    <a:pt x="50574" y="80000"/>
                    <a:pt x="49597" y="84000"/>
                    <a:pt x="49318" y="86000"/>
                  </a:cubicBezTo>
                  <a:cubicBezTo>
                    <a:pt x="48941" y="88000"/>
                    <a:pt x="48494" y="88000"/>
                    <a:pt x="48201" y="88000"/>
                  </a:cubicBezTo>
                  <a:cubicBezTo>
                    <a:pt x="48466" y="88000"/>
                    <a:pt x="48815" y="88000"/>
                    <a:pt x="48717" y="86000"/>
                  </a:cubicBezTo>
                  <a:cubicBezTo>
                    <a:pt x="48173" y="84000"/>
                    <a:pt x="47907" y="78000"/>
                    <a:pt x="46986" y="82000"/>
                  </a:cubicBezTo>
                  <a:lnTo>
                    <a:pt x="47530" y="82000"/>
                  </a:lnTo>
                  <a:lnTo>
                    <a:pt x="46302" y="90000"/>
                  </a:lnTo>
                  <a:cubicBezTo>
                    <a:pt x="45883" y="88000"/>
                    <a:pt x="46916" y="86000"/>
                    <a:pt x="47084" y="84000"/>
                  </a:cubicBezTo>
                  <a:cubicBezTo>
                    <a:pt x="46134" y="88000"/>
                    <a:pt x="45338" y="78000"/>
                    <a:pt x="44905" y="84000"/>
                  </a:cubicBezTo>
                  <a:cubicBezTo>
                    <a:pt x="44835" y="80000"/>
                    <a:pt x="44738" y="74000"/>
                    <a:pt x="44109" y="74000"/>
                  </a:cubicBezTo>
                  <a:cubicBezTo>
                    <a:pt x="44556" y="80000"/>
                    <a:pt x="43732" y="78000"/>
                    <a:pt x="44109" y="82000"/>
                  </a:cubicBezTo>
                  <a:cubicBezTo>
                    <a:pt x="43886" y="84000"/>
                    <a:pt x="43411" y="82000"/>
                    <a:pt x="43369" y="84000"/>
                  </a:cubicBezTo>
                  <a:lnTo>
                    <a:pt x="43425" y="82000"/>
                  </a:lnTo>
                  <a:cubicBezTo>
                    <a:pt x="42364" y="76000"/>
                    <a:pt x="42015" y="86000"/>
                    <a:pt x="41554" y="90000"/>
                  </a:cubicBezTo>
                  <a:cubicBezTo>
                    <a:pt x="40283" y="92000"/>
                    <a:pt x="39697" y="90000"/>
                    <a:pt x="38650" y="90000"/>
                  </a:cubicBezTo>
                  <a:cubicBezTo>
                    <a:pt x="38608" y="88000"/>
                    <a:pt x="38329" y="80000"/>
                    <a:pt x="37910" y="80000"/>
                  </a:cubicBezTo>
                  <a:cubicBezTo>
                    <a:pt x="37714" y="84000"/>
                    <a:pt x="36765" y="86000"/>
                    <a:pt x="36667" y="90000"/>
                  </a:cubicBezTo>
                  <a:cubicBezTo>
                    <a:pt x="37421" y="92000"/>
                    <a:pt x="37281" y="86000"/>
                    <a:pt x="37728" y="86000"/>
                  </a:cubicBezTo>
                  <a:cubicBezTo>
                    <a:pt x="38105" y="90000"/>
                    <a:pt x="37770" y="90000"/>
                    <a:pt x="38273" y="92000"/>
                  </a:cubicBezTo>
                  <a:cubicBezTo>
                    <a:pt x="37868" y="92000"/>
                    <a:pt x="36416" y="96000"/>
                    <a:pt x="35969" y="92000"/>
                  </a:cubicBezTo>
                  <a:lnTo>
                    <a:pt x="36122" y="90000"/>
                  </a:lnTo>
                  <a:cubicBezTo>
                    <a:pt x="35410" y="88000"/>
                    <a:pt x="35271" y="78000"/>
                    <a:pt x="34084" y="84000"/>
                  </a:cubicBezTo>
                  <a:lnTo>
                    <a:pt x="33511" y="86000"/>
                  </a:lnTo>
                  <a:cubicBezTo>
                    <a:pt x="33539" y="86000"/>
                    <a:pt x="33539" y="86000"/>
                    <a:pt x="33553" y="86000"/>
                  </a:cubicBezTo>
                  <a:cubicBezTo>
                    <a:pt x="32618" y="86000"/>
                    <a:pt x="32869" y="80000"/>
                    <a:pt x="31836" y="84000"/>
                  </a:cubicBezTo>
                  <a:cubicBezTo>
                    <a:pt x="31919" y="84000"/>
                    <a:pt x="31878" y="84000"/>
                    <a:pt x="31947" y="84000"/>
                  </a:cubicBezTo>
                  <a:cubicBezTo>
                    <a:pt x="31361" y="80000"/>
                    <a:pt x="30774" y="86000"/>
                    <a:pt x="30328" y="88000"/>
                  </a:cubicBezTo>
                  <a:cubicBezTo>
                    <a:pt x="30062" y="84000"/>
                    <a:pt x="30397" y="84000"/>
                    <a:pt x="30565" y="80000"/>
                  </a:cubicBezTo>
                  <a:cubicBezTo>
                    <a:pt x="29532" y="80000"/>
                    <a:pt x="28415" y="86000"/>
                    <a:pt x="27772" y="90000"/>
                  </a:cubicBezTo>
                  <a:lnTo>
                    <a:pt x="27102" y="88000"/>
                  </a:lnTo>
                  <a:cubicBezTo>
                    <a:pt x="27493" y="86000"/>
                    <a:pt x="27982" y="82000"/>
                    <a:pt x="27856" y="80000"/>
                  </a:cubicBezTo>
                  <a:cubicBezTo>
                    <a:pt x="27493" y="82000"/>
                    <a:pt x="27563" y="84000"/>
                    <a:pt x="27046" y="82000"/>
                  </a:cubicBezTo>
                  <a:cubicBezTo>
                    <a:pt x="27130" y="80000"/>
                    <a:pt x="27353" y="78000"/>
                    <a:pt x="27591" y="74000"/>
                  </a:cubicBezTo>
                  <a:cubicBezTo>
                    <a:pt x="26530" y="70000"/>
                    <a:pt x="27353" y="84000"/>
                    <a:pt x="26599" y="76000"/>
                  </a:cubicBezTo>
                  <a:cubicBezTo>
                    <a:pt x="26264" y="76000"/>
                    <a:pt x="26069" y="80000"/>
                    <a:pt x="26041" y="82000"/>
                  </a:cubicBezTo>
                  <a:lnTo>
                    <a:pt x="25427" y="78000"/>
                  </a:lnTo>
                  <a:cubicBezTo>
                    <a:pt x="25357" y="82000"/>
                    <a:pt x="24603" y="82000"/>
                    <a:pt x="24114" y="84000"/>
                  </a:cubicBezTo>
                  <a:cubicBezTo>
                    <a:pt x="24044" y="84000"/>
                    <a:pt x="24505" y="88000"/>
                    <a:pt x="24700" y="86000"/>
                  </a:cubicBezTo>
                  <a:cubicBezTo>
                    <a:pt x="24659" y="88000"/>
                    <a:pt x="24128" y="90000"/>
                    <a:pt x="23793" y="90000"/>
                  </a:cubicBezTo>
                  <a:cubicBezTo>
                    <a:pt x="23667" y="82000"/>
                    <a:pt x="21587" y="92000"/>
                    <a:pt x="21978" y="82000"/>
                  </a:cubicBezTo>
                  <a:cubicBezTo>
                    <a:pt x="20470" y="84000"/>
                    <a:pt x="18333" y="86000"/>
                    <a:pt x="17328" y="88000"/>
                  </a:cubicBezTo>
                  <a:cubicBezTo>
                    <a:pt x="17007" y="86000"/>
                    <a:pt x="16336" y="86000"/>
                    <a:pt x="16727" y="82000"/>
                  </a:cubicBezTo>
                  <a:cubicBezTo>
                    <a:pt x="15513" y="82000"/>
                    <a:pt x="14884" y="90000"/>
                    <a:pt x="13670" y="88000"/>
                  </a:cubicBezTo>
                  <a:cubicBezTo>
                    <a:pt x="13572" y="88000"/>
                    <a:pt x="14214" y="88000"/>
                    <a:pt x="14172" y="86000"/>
                  </a:cubicBezTo>
                  <a:cubicBezTo>
                    <a:pt x="13376" y="88000"/>
                    <a:pt x="12734" y="82000"/>
                    <a:pt x="11505" y="84000"/>
                  </a:cubicBezTo>
                  <a:cubicBezTo>
                    <a:pt x="11715" y="84000"/>
                    <a:pt x="11771" y="82000"/>
                    <a:pt x="11798" y="82000"/>
                  </a:cubicBezTo>
                  <a:cubicBezTo>
                    <a:pt x="11826" y="82000"/>
                    <a:pt x="11296" y="84000"/>
                    <a:pt x="10975" y="86000"/>
                  </a:cubicBezTo>
                  <a:cubicBezTo>
                    <a:pt x="10793" y="84000"/>
                    <a:pt x="11212" y="84000"/>
                    <a:pt x="11114" y="84000"/>
                  </a:cubicBezTo>
                  <a:cubicBezTo>
                    <a:pt x="8740" y="80000"/>
                    <a:pt x="6925" y="90000"/>
                    <a:pt x="4565" y="88000"/>
                  </a:cubicBezTo>
                  <a:cubicBezTo>
                    <a:pt x="5250" y="88000"/>
                    <a:pt x="5501" y="84000"/>
                    <a:pt x="5501" y="82000"/>
                  </a:cubicBezTo>
                  <a:lnTo>
                    <a:pt x="4845" y="82000"/>
                  </a:lnTo>
                  <a:cubicBezTo>
                    <a:pt x="4593" y="84000"/>
                    <a:pt x="4091" y="84000"/>
                    <a:pt x="3672" y="86000"/>
                  </a:cubicBezTo>
                  <a:cubicBezTo>
                    <a:pt x="3630" y="84000"/>
                    <a:pt x="3420" y="84000"/>
                    <a:pt x="3630" y="82000"/>
                  </a:cubicBezTo>
                  <a:cubicBezTo>
                    <a:pt x="2331" y="76000"/>
                    <a:pt x="1591" y="90000"/>
                    <a:pt x="0" y="88000"/>
                  </a:cubicBezTo>
                  <a:lnTo>
                    <a:pt x="1926" y="78000"/>
                  </a:lnTo>
                  <a:lnTo>
                    <a:pt x="1452" y="74000"/>
                  </a:lnTo>
                  <a:lnTo>
                    <a:pt x="2303" y="70000"/>
                  </a:lnTo>
                  <a:cubicBezTo>
                    <a:pt x="1801" y="66000"/>
                    <a:pt x="1354" y="72000"/>
                    <a:pt x="1284" y="68000"/>
                  </a:cubicBezTo>
                  <a:cubicBezTo>
                    <a:pt x="1396" y="68000"/>
                    <a:pt x="1661" y="68000"/>
                    <a:pt x="1661" y="66000"/>
                  </a:cubicBezTo>
                  <a:cubicBezTo>
                    <a:pt x="1172" y="64000"/>
                    <a:pt x="1144" y="68000"/>
                    <a:pt x="767" y="68000"/>
                  </a:cubicBezTo>
                  <a:cubicBezTo>
                    <a:pt x="1745" y="60000"/>
                    <a:pt x="3630" y="62000"/>
                    <a:pt x="4649" y="60000"/>
                  </a:cubicBezTo>
                  <a:cubicBezTo>
                    <a:pt x="4817" y="60000"/>
                    <a:pt x="4524" y="62000"/>
                    <a:pt x="4496" y="62000"/>
                  </a:cubicBezTo>
                  <a:cubicBezTo>
                    <a:pt x="4901" y="62000"/>
                    <a:pt x="5152" y="64000"/>
                    <a:pt x="5683" y="64000"/>
                  </a:cubicBezTo>
                  <a:cubicBezTo>
                    <a:pt x="6004" y="60000"/>
                    <a:pt x="5431" y="60000"/>
                    <a:pt x="5180" y="60000"/>
                  </a:cubicBezTo>
                  <a:cubicBezTo>
                    <a:pt x="5208" y="58000"/>
                    <a:pt x="5333" y="58000"/>
                    <a:pt x="5627" y="58000"/>
                  </a:cubicBezTo>
                  <a:cubicBezTo>
                    <a:pt x="5696" y="62000"/>
                    <a:pt x="7205" y="60000"/>
                    <a:pt x="7582" y="64000"/>
                  </a:cubicBezTo>
                  <a:cubicBezTo>
                    <a:pt x="9117" y="64000"/>
                    <a:pt x="7330" y="54000"/>
                    <a:pt x="8838" y="56000"/>
                  </a:cubicBezTo>
                  <a:lnTo>
                    <a:pt x="9285" y="60000"/>
                  </a:lnTo>
                  <a:cubicBezTo>
                    <a:pt x="10151" y="58000"/>
                    <a:pt x="11282" y="54000"/>
                    <a:pt x="12259" y="56000"/>
                  </a:cubicBezTo>
                  <a:lnTo>
                    <a:pt x="12064" y="56000"/>
                  </a:lnTo>
                  <a:cubicBezTo>
                    <a:pt x="11924" y="58000"/>
                    <a:pt x="12148" y="58000"/>
                    <a:pt x="12245" y="60000"/>
                  </a:cubicBezTo>
                  <a:cubicBezTo>
                    <a:pt x="12999" y="62000"/>
                    <a:pt x="13670" y="56000"/>
                    <a:pt x="14116" y="60000"/>
                  </a:cubicBezTo>
                  <a:cubicBezTo>
                    <a:pt x="14968" y="56000"/>
                    <a:pt x="16378" y="52000"/>
                    <a:pt x="17356" y="50000"/>
                  </a:cubicBezTo>
                  <a:cubicBezTo>
                    <a:pt x="17621" y="56000"/>
                    <a:pt x="16085" y="56000"/>
                    <a:pt x="15680" y="60000"/>
                  </a:cubicBezTo>
                  <a:lnTo>
                    <a:pt x="16574" y="60000"/>
                  </a:lnTo>
                  <a:cubicBezTo>
                    <a:pt x="16015" y="60000"/>
                    <a:pt x="15806" y="62000"/>
                    <a:pt x="15471" y="64000"/>
                  </a:cubicBezTo>
                  <a:cubicBezTo>
                    <a:pt x="16253" y="66000"/>
                    <a:pt x="16504" y="60000"/>
                    <a:pt x="17244" y="60000"/>
                  </a:cubicBezTo>
                  <a:cubicBezTo>
                    <a:pt x="17188" y="60000"/>
                    <a:pt x="17286" y="62000"/>
                    <a:pt x="17621" y="62000"/>
                  </a:cubicBezTo>
                  <a:lnTo>
                    <a:pt x="17719" y="58000"/>
                  </a:lnTo>
                  <a:cubicBezTo>
                    <a:pt x="17719" y="58000"/>
                    <a:pt x="17761" y="58000"/>
                    <a:pt x="17872" y="58000"/>
                  </a:cubicBezTo>
                  <a:lnTo>
                    <a:pt x="19171" y="56000"/>
                  </a:lnTo>
                  <a:cubicBezTo>
                    <a:pt x="18892" y="54000"/>
                    <a:pt x="18878" y="52000"/>
                    <a:pt x="18543" y="52000"/>
                  </a:cubicBezTo>
                  <a:cubicBezTo>
                    <a:pt x="18668" y="54000"/>
                    <a:pt x="18375" y="54000"/>
                    <a:pt x="18040" y="54000"/>
                  </a:cubicBezTo>
                  <a:cubicBezTo>
                    <a:pt x="18333" y="52000"/>
                    <a:pt x="17719" y="52000"/>
                    <a:pt x="17719" y="50000"/>
                  </a:cubicBezTo>
                  <a:cubicBezTo>
                    <a:pt x="18403" y="50000"/>
                    <a:pt x="19227" y="50000"/>
                    <a:pt x="19674" y="48000"/>
                  </a:cubicBezTo>
                  <a:lnTo>
                    <a:pt x="19813" y="52000"/>
                  </a:lnTo>
                  <a:lnTo>
                    <a:pt x="21587" y="52000"/>
                  </a:lnTo>
                  <a:lnTo>
                    <a:pt x="21447" y="54000"/>
                  </a:lnTo>
                  <a:cubicBezTo>
                    <a:pt x="22215" y="54000"/>
                    <a:pt x="22983" y="52000"/>
                    <a:pt x="23667" y="56000"/>
                  </a:cubicBezTo>
                  <a:cubicBezTo>
                    <a:pt x="24365" y="52000"/>
                    <a:pt x="25231" y="48000"/>
                    <a:pt x="25804" y="44000"/>
                  </a:cubicBezTo>
                  <a:cubicBezTo>
                    <a:pt x="26097" y="40000"/>
                    <a:pt x="27828" y="50000"/>
                    <a:pt x="28610" y="42000"/>
                  </a:cubicBezTo>
                  <a:cubicBezTo>
                    <a:pt x="28652" y="44000"/>
                    <a:pt x="28066" y="46000"/>
                    <a:pt x="27800" y="48000"/>
                  </a:cubicBezTo>
                  <a:cubicBezTo>
                    <a:pt x="28317" y="48000"/>
                    <a:pt x="28736" y="44000"/>
                    <a:pt x="28903" y="48000"/>
                  </a:cubicBezTo>
                  <a:cubicBezTo>
                    <a:pt x="27730" y="46000"/>
                    <a:pt x="28959" y="52000"/>
                    <a:pt x="28443" y="54000"/>
                  </a:cubicBezTo>
                  <a:cubicBezTo>
                    <a:pt x="28987" y="54000"/>
                    <a:pt x="29560" y="52000"/>
                    <a:pt x="29825" y="50000"/>
                  </a:cubicBezTo>
                  <a:cubicBezTo>
                    <a:pt x="28945" y="50000"/>
                    <a:pt x="30132" y="44000"/>
                    <a:pt x="29239" y="46000"/>
                  </a:cubicBezTo>
                  <a:cubicBezTo>
                    <a:pt x="29937" y="42000"/>
                    <a:pt x="30872" y="40000"/>
                    <a:pt x="31696" y="42000"/>
                  </a:cubicBezTo>
                  <a:cubicBezTo>
                    <a:pt x="31696" y="44000"/>
                    <a:pt x="31794" y="44000"/>
                    <a:pt x="32101" y="46000"/>
                  </a:cubicBezTo>
                  <a:lnTo>
                    <a:pt x="32352" y="42000"/>
                  </a:lnTo>
                  <a:cubicBezTo>
                    <a:pt x="32729" y="42000"/>
                    <a:pt x="31598" y="46000"/>
                    <a:pt x="32380" y="46000"/>
                  </a:cubicBezTo>
                  <a:cubicBezTo>
                    <a:pt x="33176" y="42000"/>
                    <a:pt x="34782" y="50000"/>
                    <a:pt x="35131" y="40000"/>
                  </a:cubicBezTo>
                  <a:cubicBezTo>
                    <a:pt x="35745" y="44000"/>
                    <a:pt x="33972" y="44000"/>
                    <a:pt x="34894" y="48000"/>
                  </a:cubicBezTo>
                  <a:cubicBezTo>
                    <a:pt x="34363" y="52000"/>
                    <a:pt x="33623" y="48000"/>
                    <a:pt x="33455" y="52000"/>
                  </a:cubicBezTo>
                  <a:cubicBezTo>
                    <a:pt x="33972" y="52000"/>
                    <a:pt x="33637" y="56000"/>
                    <a:pt x="33972" y="56000"/>
                  </a:cubicBezTo>
                  <a:lnTo>
                    <a:pt x="34558" y="54000"/>
                  </a:lnTo>
                  <a:lnTo>
                    <a:pt x="34433" y="54000"/>
                  </a:lnTo>
                  <a:cubicBezTo>
                    <a:pt x="35410" y="48000"/>
                    <a:pt x="36960" y="50000"/>
                    <a:pt x="38217" y="50000"/>
                  </a:cubicBezTo>
                  <a:cubicBezTo>
                    <a:pt x="39264" y="44000"/>
                    <a:pt x="40004" y="38000"/>
                    <a:pt x="41275" y="38000"/>
                  </a:cubicBezTo>
                  <a:cubicBezTo>
                    <a:pt x="40898" y="40000"/>
                    <a:pt x="42322" y="40000"/>
                    <a:pt x="41526" y="46000"/>
                  </a:cubicBezTo>
                  <a:cubicBezTo>
                    <a:pt x="42113" y="48000"/>
                    <a:pt x="42699" y="44000"/>
                    <a:pt x="42699" y="42000"/>
                  </a:cubicBezTo>
                  <a:cubicBezTo>
                    <a:pt x="42182" y="42000"/>
                    <a:pt x="42518" y="42000"/>
                    <a:pt x="42085" y="42000"/>
                  </a:cubicBezTo>
                  <a:cubicBezTo>
                    <a:pt x="42378" y="38000"/>
                    <a:pt x="43062" y="38000"/>
                    <a:pt x="43341" y="40000"/>
                  </a:cubicBezTo>
                  <a:cubicBezTo>
                    <a:pt x="43202" y="40000"/>
                    <a:pt x="43258" y="40000"/>
                    <a:pt x="43230" y="42000"/>
                  </a:cubicBezTo>
                  <a:cubicBezTo>
                    <a:pt x="43844" y="42000"/>
                    <a:pt x="43523" y="38000"/>
                    <a:pt x="43970" y="38000"/>
                  </a:cubicBezTo>
                  <a:cubicBezTo>
                    <a:pt x="44109" y="40000"/>
                    <a:pt x="44961" y="38000"/>
                    <a:pt x="45366" y="40000"/>
                  </a:cubicBezTo>
                  <a:lnTo>
                    <a:pt x="45952" y="34000"/>
                  </a:lnTo>
                  <a:cubicBezTo>
                    <a:pt x="45631" y="38000"/>
                    <a:pt x="46525" y="36000"/>
                    <a:pt x="46609" y="38000"/>
                  </a:cubicBezTo>
                  <a:cubicBezTo>
                    <a:pt x="47042" y="36000"/>
                    <a:pt x="47391" y="32000"/>
                    <a:pt x="48033" y="32000"/>
                  </a:cubicBezTo>
                  <a:cubicBezTo>
                    <a:pt x="47768" y="34000"/>
                    <a:pt x="48633" y="34000"/>
                    <a:pt x="48633" y="38000"/>
                  </a:cubicBezTo>
                  <a:cubicBezTo>
                    <a:pt x="49737" y="42000"/>
                    <a:pt x="50463" y="28000"/>
                    <a:pt x="51510" y="34000"/>
                  </a:cubicBezTo>
                  <a:cubicBezTo>
                    <a:pt x="51482" y="34000"/>
                    <a:pt x="51272" y="36000"/>
                    <a:pt x="51580" y="38000"/>
                  </a:cubicBezTo>
                  <a:cubicBezTo>
                    <a:pt x="51817" y="36000"/>
                    <a:pt x="52236" y="36000"/>
                    <a:pt x="52501" y="36000"/>
                  </a:cubicBezTo>
                  <a:lnTo>
                    <a:pt x="52487" y="36000"/>
                  </a:lnTo>
                  <a:lnTo>
                    <a:pt x="52501" y="36000"/>
                  </a:lnTo>
                  <a:cubicBezTo>
                    <a:pt x="52627" y="36000"/>
                    <a:pt x="52711" y="36000"/>
                    <a:pt x="52711" y="34000"/>
                  </a:cubicBezTo>
                  <a:cubicBezTo>
                    <a:pt x="53158" y="30000"/>
                    <a:pt x="53381" y="28000"/>
                    <a:pt x="54247" y="24000"/>
                  </a:cubicBezTo>
                  <a:cubicBezTo>
                    <a:pt x="54191" y="20000"/>
                    <a:pt x="53451" y="22000"/>
                    <a:pt x="53130" y="24000"/>
                  </a:cubicBezTo>
                  <a:lnTo>
                    <a:pt x="52864" y="28000"/>
                  </a:lnTo>
                  <a:cubicBezTo>
                    <a:pt x="52599" y="22000"/>
                    <a:pt x="52082" y="28000"/>
                    <a:pt x="51873" y="26000"/>
                  </a:cubicBezTo>
                  <a:cubicBezTo>
                    <a:pt x="52404" y="20000"/>
                    <a:pt x="53898" y="22000"/>
                    <a:pt x="54791" y="16000"/>
                  </a:cubicBezTo>
                  <a:cubicBezTo>
                    <a:pt x="54247" y="12000"/>
                    <a:pt x="53060" y="10000"/>
                    <a:pt x="52013" y="12000"/>
                  </a:cubicBezTo>
                  <a:lnTo>
                    <a:pt x="52473" y="14000"/>
                  </a:lnTo>
                  <a:lnTo>
                    <a:pt x="51929" y="14000"/>
                  </a:lnTo>
                  <a:lnTo>
                    <a:pt x="52459" y="18000"/>
                  </a:lnTo>
                  <a:lnTo>
                    <a:pt x="51021" y="18000"/>
                  </a:lnTo>
                  <a:cubicBezTo>
                    <a:pt x="51566" y="18000"/>
                    <a:pt x="51789" y="24000"/>
                    <a:pt x="51482" y="22000"/>
                  </a:cubicBezTo>
                  <a:cubicBezTo>
                    <a:pt x="50868" y="20000"/>
                    <a:pt x="50840" y="26000"/>
                    <a:pt x="50379" y="26000"/>
                  </a:cubicBezTo>
                  <a:cubicBezTo>
                    <a:pt x="50630" y="26000"/>
                    <a:pt x="50965" y="26000"/>
                    <a:pt x="50756" y="28000"/>
                  </a:cubicBezTo>
                  <a:cubicBezTo>
                    <a:pt x="49834" y="24000"/>
                    <a:pt x="49583" y="26000"/>
                    <a:pt x="48759" y="22000"/>
                  </a:cubicBezTo>
                  <a:cubicBezTo>
                    <a:pt x="48857" y="28000"/>
                    <a:pt x="47712" y="22000"/>
                    <a:pt x="47586" y="28000"/>
                  </a:cubicBezTo>
                  <a:lnTo>
                    <a:pt x="47977" y="28000"/>
                  </a:lnTo>
                  <a:lnTo>
                    <a:pt x="47153" y="32000"/>
                  </a:lnTo>
                  <a:cubicBezTo>
                    <a:pt x="46399" y="28000"/>
                    <a:pt x="47824" y="28000"/>
                    <a:pt x="46679" y="24000"/>
                  </a:cubicBezTo>
                  <a:cubicBezTo>
                    <a:pt x="45603" y="24000"/>
                    <a:pt x="45631" y="30000"/>
                    <a:pt x="44794" y="30000"/>
                  </a:cubicBezTo>
                  <a:cubicBezTo>
                    <a:pt x="45073" y="28000"/>
                    <a:pt x="45743" y="24000"/>
                    <a:pt x="46413" y="24000"/>
                  </a:cubicBezTo>
                  <a:lnTo>
                    <a:pt x="46008" y="22000"/>
                  </a:lnTo>
                  <a:cubicBezTo>
                    <a:pt x="46218" y="20000"/>
                    <a:pt x="47153" y="20000"/>
                    <a:pt x="47614" y="20000"/>
                  </a:cubicBezTo>
                  <a:cubicBezTo>
                    <a:pt x="46846" y="24000"/>
                    <a:pt x="47977" y="22000"/>
                    <a:pt x="48326" y="24000"/>
                  </a:cubicBezTo>
                  <a:cubicBezTo>
                    <a:pt x="48396" y="20000"/>
                    <a:pt x="47907" y="22000"/>
                    <a:pt x="48480" y="18000"/>
                  </a:cubicBezTo>
                  <a:cubicBezTo>
                    <a:pt x="47935" y="18000"/>
                    <a:pt x="47851" y="18000"/>
                    <a:pt x="47167" y="18000"/>
                  </a:cubicBezTo>
                  <a:cubicBezTo>
                    <a:pt x="48661" y="18000"/>
                    <a:pt x="48508" y="6000"/>
                    <a:pt x="49820" y="8000"/>
                  </a:cubicBezTo>
                  <a:cubicBezTo>
                    <a:pt x="49220" y="8000"/>
                    <a:pt x="50044" y="12000"/>
                    <a:pt x="50114" y="14000"/>
                  </a:cubicBezTo>
                  <a:lnTo>
                    <a:pt x="51203" y="12000"/>
                  </a:lnTo>
                  <a:lnTo>
                    <a:pt x="50993" y="8000"/>
                  </a:lnTo>
                  <a:cubicBezTo>
                    <a:pt x="51761" y="6000"/>
                    <a:pt x="52026" y="16000"/>
                    <a:pt x="52906" y="10000"/>
                  </a:cubicBezTo>
                  <a:cubicBezTo>
                    <a:pt x="53018" y="8000"/>
                    <a:pt x="52124" y="8000"/>
                    <a:pt x="52292" y="8000"/>
                  </a:cubicBezTo>
                  <a:cubicBezTo>
                    <a:pt x="53493" y="6000"/>
                    <a:pt x="53925" y="12000"/>
                    <a:pt x="55001" y="16000"/>
                  </a:cubicBezTo>
                  <a:cubicBezTo>
                    <a:pt x="55070" y="14000"/>
                    <a:pt x="55057" y="12000"/>
                    <a:pt x="55434" y="8000"/>
                  </a:cubicBezTo>
                  <a:cubicBezTo>
                    <a:pt x="55308" y="12000"/>
                    <a:pt x="55587" y="14000"/>
                    <a:pt x="55168" y="16000"/>
                  </a:cubicBezTo>
                  <a:cubicBezTo>
                    <a:pt x="55517" y="16000"/>
                    <a:pt x="55950" y="14000"/>
                    <a:pt x="56257" y="14000"/>
                  </a:cubicBezTo>
                  <a:cubicBezTo>
                    <a:pt x="55517" y="12000"/>
                    <a:pt x="56565" y="8000"/>
                    <a:pt x="56704" y="8000"/>
                  </a:cubicBezTo>
                  <a:cubicBezTo>
                    <a:pt x="57095" y="8000"/>
                    <a:pt x="56592" y="10000"/>
                    <a:pt x="56355" y="10000"/>
                  </a:cubicBezTo>
                  <a:cubicBezTo>
                    <a:pt x="56662" y="12000"/>
                    <a:pt x="57025" y="16000"/>
                    <a:pt x="57207" y="12000"/>
                  </a:cubicBezTo>
                  <a:cubicBezTo>
                    <a:pt x="57221" y="14000"/>
                    <a:pt x="56341" y="20000"/>
                    <a:pt x="55769" y="22000"/>
                  </a:cubicBezTo>
                  <a:lnTo>
                    <a:pt x="56146" y="22000"/>
                  </a:lnTo>
                  <a:cubicBezTo>
                    <a:pt x="55880" y="24000"/>
                    <a:pt x="55838" y="24000"/>
                    <a:pt x="55447" y="22000"/>
                  </a:cubicBezTo>
                  <a:cubicBezTo>
                    <a:pt x="55824" y="26000"/>
                    <a:pt x="55783" y="28000"/>
                    <a:pt x="55699" y="30000"/>
                  </a:cubicBezTo>
                  <a:cubicBezTo>
                    <a:pt x="55657" y="30000"/>
                    <a:pt x="55727" y="30000"/>
                    <a:pt x="55685" y="30000"/>
                  </a:cubicBezTo>
                  <a:cubicBezTo>
                    <a:pt x="55378" y="28000"/>
                    <a:pt x="55140" y="30000"/>
                    <a:pt x="55210" y="32000"/>
                  </a:cubicBezTo>
                  <a:cubicBezTo>
                    <a:pt x="54931" y="36000"/>
                    <a:pt x="55643" y="34000"/>
                    <a:pt x="55852" y="36000"/>
                  </a:cubicBezTo>
                  <a:lnTo>
                    <a:pt x="56313" y="36000"/>
                  </a:lnTo>
                  <a:lnTo>
                    <a:pt x="57933" y="20000"/>
                  </a:lnTo>
                  <a:cubicBezTo>
                    <a:pt x="58617" y="18000"/>
                    <a:pt x="58924" y="22000"/>
                    <a:pt x="59441" y="24000"/>
                  </a:cubicBezTo>
                  <a:lnTo>
                    <a:pt x="59581" y="20000"/>
                  </a:lnTo>
                  <a:cubicBezTo>
                    <a:pt x="60181" y="20000"/>
                    <a:pt x="60754" y="22000"/>
                    <a:pt x="60363" y="26000"/>
                  </a:cubicBezTo>
                  <a:cubicBezTo>
                    <a:pt x="60349" y="26000"/>
                    <a:pt x="60265" y="26000"/>
                    <a:pt x="60139" y="26000"/>
                  </a:cubicBezTo>
                  <a:cubicBezTo>
                    <a:pt x="60111" y="26000"/>
                    <a:pt x="60083" y="26000"/>
                    <a:pt x="60055" y="26000"/>
                  </a:cubicBezTo>
                  <a:lnTo>
                    <a:pt x="60013" y="28000"/>
                  </a:lnTo>
                  <a:lnTo>
                    <a:pt x="61103" y="24000"/>
                  </a:lnTo>
                  <a:cubicBezTo>
                    <a:pt x="60013" y="30000"/>
                    <a:pt x="61047" y="32000"/>
                    <a:pt x="60865" y="38000"/>
                  </a:cubicBezTo>
                  <a:lnTo>
                    <a:pt x="61968" y="36000"/>
                  </a:lnTo>
                  <a:cubicBezTo>
                    <a:pt x="61298" y="34000"/>
                    <a:pt x="61954" y="32000"/>
                    <a:pt x="62192" y="32000"/>
                  </a:cubicBezTo>
                  <a:cubicBezTo>
                    <a:pt x="62248" y="36000"/>
                    <a:pt x="63071" y="32000"/>
                    <a:pt x="63462" y="32000"/>
                  </a:cubicBezTo>
                  <a:lnTo>
                    <a:pt x="63434" y="32000"/>
                  </a:lnTo>
                  <a:cubicBezTo>
                    <a:pt x="63784" y="34000"/>
                    <a:pt x="64412" y="34000"/>
                    <a:pt x="64859" y="32000"/>
                  </a:cubicBezTo>
                  <a:cubicBezTo>
                    <a:pt x="64831" y="32000"/>
                    <a:pt x="65403" y="24000"/>
                    <a:pt x="65683" y="20000"/>
                  </a:cubicBezTo>
                  <a:cubicBezTo>
                    <a:pt x="64915" y="20000"/>
                    <a:pt x="65375" y="18000"/>
                    <a:pt x="65306" y="16000"/>
                  </a:cubicBezTo>
                  <a:cubicBezTo>
                    <a:pt x="65389" y="16000"/>
                    <a:pt x="65529" y="16000"/>
                    <a:pt x="65543" y="16000"/>
                  </a:cubicBezTo>
                  <a:cubicBezTo>
                    <a:pt x="65655" y="14000"/>
                    <a:pt x="65403" y="14000"/>
                    <a:pt x="65375" y="12000"/>
                  </a:cubicBezTo>
                  <a:cubicBezTo>
                    <a:pt x="64565" y="14000"/>
                    <a:pt x="63728" y="16000"/>
                    <a:pt x="63407" y="20000"/>
                  </a:cubicBezTo>
                  <a:cubicBezTo>
                    <a:pt x="63644" y="24000"/>
                    <a:pt x="63825" y="18000"/>
                    <a:pt x="64105" y="20000"/>
                  </a:cubicBezTo>
                  <a:cubicBezTo>
                    <a:pt x="63700" y="24000"/>
                    <a:pt x="63183" y="22000"/>
                    <a:pt x="62513" y="22000"/>
                  </a:cubicBezTo>
                  <a:lnTo>
                    <a:pt x="62289" y="20000"/>
                  </a:lnTo>
                  <a:lnTo>
                    <a:pt x="61605" y="22000"/>
                  </a:lnTo>
                  <a:cubicBezTo>
                    <a:pt x="61885" y="20000"/>
                    <a:pt x="61717" y="16000"/>
                    <a:pt x="62429" y="16000"/>
                  </a:cubicBezTo>
                  <a:cubicBezTo>
                    <a:pt x="62345" y="12000"/>
                    <a:pt x="61731" y="16000"/>
                    <a:pt x="61284" y="16000"/>
                  </a:cubicBezTo>
                  <a:lnTo>
                    <a:pt x="61061" y="20000"/>
                  </a:lnTo>
                  <a:cubicBezTo>
                    <a:pt x="61158" y="18000"/>
                    <a:pt x="60223" y="18000"/>
                    <a:pt x="60879" y="14000"/>
                  </a:cubicBezTo>
                  <a:lnTo>
                    <a:pt x="61968" y="10000"/>
                  </a:lnTo>
                  <a:lnTo>
                    <a:pt x="61661" y="8000"/>
                  </a:lnTo>
                  <a:lnTo>
                    <a:pt x="62569" y="8000"/>
                  </a:lnTo>
                  <a:lnTo>
                    <a:pt x="62359" y="8000"/>
                  </a:lnTo>
                  <a:cubicBezTo>
                    <a:pt x="63825" y="8000"/>
                    <a:pt x="62792" y="16000"/>
                    <a:pt x="64272" y="12000"/>
                  </a:cubicBezTo>
                  <a:cubicBezTo>
                    <a:pt x="64733" y="8000"/>
                    <a:pt x="65222" y="8000"/>
                    <a:pt x="66129" y="8000"/>
                  </a:cubicBezTo>
                  <a:cubicBezTo>
                    <a:pt x="65473" y="8000"/>
                    <a:pt x="66060" y="10000"/>
                    <a:pt x="65822" y="14000"/>
                  </a:cubicBezTo>
                  <a:cubicBezTo>
                    <a:pt x="66478" y="16000"/>
                    <a:pt x="66702" y="12000"/>
                    <a:pt x="67051" y="8000"/>
                  </a:cubicBezTo>
                  <a:cubicBezTo>
                    <a:pt x="67218" y="12000"/>
                    <a:pt x="67344" y="14000"/>
                    <a:pt x="66744" y="14000"/>
                  </a:cubicBezTo>
                  <a:cubicBezTo>
                    <a:pt x="66674" y="20000"/>
                    <a:pt x="67540" y="12000"/>
                    <a:pt x="67582" y="18000"/>
                  </a:cubicBezTo>
                  <a:cubicBezTo>
                    <a:pt x="69564" y="18000"/>
                    <a:pt x="69173" y="0"/>
                    <a:pt x="71477" y="8000"/>
                  </a:cubicBezTo>
                  <a:lnTo>
                    <a:pt x="71393" y="8000"/>
                  </a:lnTo>
                  <a:cubicBezTo>
                    <a:pt x="72860" y="8000"/>
                    <a:pt x="73711" y="8000"/>
                    <a:pt x="75066" y="8000"/>
                  </a:cubicBezTo>
                  <a:lnTo>
                    <a:pt x="76127" y="12000"/>
                  </a:lnTo>
                  <a:cubicBezTo>
                    <a:pt x="75890" y="12000"/>
                    <a:pt x="75247" y="18000"/>
                    <a:pt x="75555" y="20000"/>
                  </a:cubicBezTo>
                  <a:cubicBezTo>
                    <a:pt x="75024" y="14000"/>
                    <a:pt x="74479" y="16000"/>
                    <a:pt x="73921" y="14000"/>
                  </a:cubicBezTo>
                  <a:cubicBezTo>
                    <a:pt x="73865" y="14000"/>
                    <a:pt x="74088" y="16000"/>
                    <a:pt x="74186" y="18000"/>
                  </a:cubicBezTo>
                  <a:cubicBezTo>
                    <a:pt x="73851" y="18000"/>
                    <a:pt x="73683" y="14000"/>
                    <a:pt x="73237" y="16000"/>
                  </a:cubicBezTo>
                  <a:cubicBezTo>
                    <a:pt x="73251" y="16000"/>
                    <a:pt x="73739" y="18000"/>
                    <a:pt x="73376" y="18000"/>
                  </a:cubicBezTo>
                  <a:lnTo>
                    <a:pt x="72762" y="16000"/>
                  </a:lnTo>
                  <a:cubicBezTo>
                    <a:pt x="71952" y="18000"/>
                    <a:pt x="72371" y="24000"/>
                    <a:pt x="71407" y="22000"/>
                  </a:cubicBezTo>
                  <a:cubicBezTo>
                    <a:pt x="71589" y="20000"/>
                    <a:pt x="71952" y="14000"/>
                    <a:pt x="72329" y="14000"/>
                  </a:cubicBezTo>
                  <a:cubicBezTo>
                    <a:pt x="71882" y="12000"/>
                    <a:pt x="72902" y="12000"/>
                    <a:pt x="72511" y="10000"/>
                  </a:cubicBezTo>
                  <a:cubicBezTo>
                    <a:pt x="71882" y="14000"/>
                    <a:pt x="71575" y="10000"/>
                    <a:pt x="70737" y="14000"/>
                  </a:cubicBezTo>
                  <a:cubicBezTo>
                    <a:pt x="70835" y="14000"/>
                    <a:pt x="70863" y="12000"/>
                    <a:pt x="71072" y="12000"/>
                  </a:cubicBezTo>
                  <a:lnTo>
                    <a:pt x="69858" y="10000"/>
                  </a:lnTo>
                  <a:cubicBezTo>
                    <a:pt x="70151" y="12000"/>
                    <a:pt x="68852" y="14000"/>
                    <a:pt x="68964" y="18000"/>
                  </a:cubicBezTo>
                  <a:cubicBezTo>
                    <a:pt x="70262" y="20000"/>
                    <a:pt x="69885" y="16000"/>
                    <a:pt x="71352" y="18000"/>
                  </a:cubicBezTo>
                  <a:cubicBezTo>
                    <a:pt x="70933" y="20000"/>
                    <a:pt x="70402" y="24000"/>
                    <a:pt x="70151" y="28000"/>
                  </a:cubicBezTo>
                  <a:cubicBezTo>
                    <a:pt x="70137" y="28000"/>
                    <a:pt x="70109" y="28000"/>
                    <a:pt x="70067" y="28000"/>
                  </a:cubicBezTo>
                  <a:cubicBezTo>
                    <a:pt x="69844" y="32000"/>
                    <a:pt x="70067" y="34000"/>
                    <a:pt x="70067" y="42000"/>
                  </a:cubicBezTo>
                  <a:cubicBezTo>
                    <a:pt x="70737" y="36000"/>
                    <a:pt x="71184" y="40000"/>
                    <a:pt x="71980" y="38000"/>
                  </a:cubicBezTo>
                  <a:cubicBezTo>
                    <a:pt x="72134" y="32000"/>
                    <a:pt x="71519" y="32000"/>
                    <a:pt x="71128" y="32000"/>
                  </a:cubicBezTo>
                  <a:lnTo>
                    <a:pt x="71826" y="30000"/>
                  </a:lnTo>
                  <a:lnTo>
                    <a:pt x="71687" y="32000"/>
                  </a:lnTo>
                  <a:lnTo>
                    <a:pt x="73460" y="34000"/>
                  </a:lnTo>
                  <a:cubicBezTo>
                    <a:pt x="73125" y="34000"/>
                    <a:pt x="73013" y="36000"/>
                    <a:pt x="72832" y="38000"/>
                  </a:cubicBezTo>
                  <a:cubicBezTo>
                    <a:pt x="73069" y="38000"/>
                    <a:pt x="73292" y="38000"/>
                    <a:pt x="73530" y="40000"/>
                  </a:cubicBezTo>
                  <a:cubicBezTo>
                    <a:pt x="73474" y="36000"/>
                    <a:pt x="73516" y="34000"/>
                    <a:pt x="73739" y="34000"/>
                  </a:cubicBezTo>
                  <a:cubicBezTo>
                    <a:pt x="74870" y="34000"/>
                    <a:pt x="75513" y="38000"/>
                    <a:pt x="75932" y="42000"/>
                  </a:cubicBezTo>
                  <a:lnTo>
                    <a:pt x="76057" y="42000"/>
                  </a:lnTo>
                  <a:cubicBezTo>
                    <a:pt x="75876" y="38000"/>
                    <a:pt x="76867" y="34000"/>
                    <a:pt x="77230" y="30000"/>
                  </a:cubicBezTo>
                  <a:cubicBezTo>
                    <a:pt x="77216" y="34000"/>
                    <a:pt x="77817" y="32000"/>
                    <a:pt x="78138" y="34000"/>
                  </a:cubicBezTo>
                  <a:cubicBezTo>
                    <a:pt x="78319" y="30000"/>
                    <a:pt x="78082" y="24000"/>
                    <a:pt x="77691" y="20000"/>
                  </a:cubicBezTo>
                  <a:cubicBezTo>
                    <a:pt x="76909" y="24000"/>
                    <a:pt x="77258" y="24000"/>
                    <a:pt x="76895" y="30000"/>
                  </a:cubicBezTo>
                  <a:lnTo>
                    <a:pt x="75652" y="34000"/>
                  </a:lnTo>
                  <a:lnTo>
                    <a:pt x="75932" y="30000"/>
                  </a:lnTo>
                  <a:cubicBezTo>
                    <a:pt x="75317" y="30000"/>
                    <a:pt x="74717" y="34000"/>
                    <a:pt x="74759" y="30000"/>
                  </a:cubicBezTo>
                  <a:cubicBezTo>
                    <a:pt x="75094" y="26000"/>
                    <a:pt x="75624" y="28000"/>
                    <a:pt x="75946" y="24000"/>
                  </a:cubicBezTo>
                  <a:lnTo>
                    <a:pt x="75541" y="22000"/>
                  </a:lnTo>
                  <a:cubicBezTo>
                    <a:pt x="76267" y="18000"/>
                    <a:pt x="75918" y="28000"/>
                    <a:pt x="76783" y="24000"/>
                  </a:cubicBezTo>
                  <a:cubicBezTo>
                    <a:pt x="76462" y="20000"/>
                    <a:pt x="76867" y="24000"/>
                    <a:pt x="77244" y="20000"/>
                  </a:cubicBezTo>
                  <a:cubicBezTo>
                    <a:pt x="76937" y="18000"/>
                    <a:pt x="75708" y="22000"/>
                    <a:pt x="75959" y="14000"/>
                  </a:cubicBezTo>
                  <a:cubicBezTo>
                    <a:pt x="76420" y="12000"/>
                    <a:pt x="77495" y="24000"/>
                    <a:pt x="78096" y="16000"/>
                  </a:cubicBezTo>
                  <a:lnTo>
                    <a:pt x="78054" y="16000"/>
                  </a:lnTo>
                  <a:cubicBezTo>
                    <a:pt x="78948" y="18000"/>
                    <a:pt x="79255" y="14000"/>
                    <a:pt x="79590" y="10000"/>
                  </a:cubicBezTo>
                  <a:cubicBezTo>
                    <a:pt x="79967" y="14000"/>
                    <a:pt x="80484" y="10000"/>
                    <a:pt x="80888" y="10000"/>
                  </a:cubicBezTo>
                  <a:lnTo>
                    <a:pt x="80888" y="12000"/>
                  </a:lnTo>
                  <a:lnTo>
                    <a:pt x="81461" y="10000"/>
                  </a:lnTo>
                  <a:cubicBezTo>
                    <a:pt x="81182" y="14000"/>
                    <a:pt x="80791" y="10000"/>
                    <a:pt x="80288" y="12000"/>
                  </a:cubicBezTo>
                  <a:lnTo>
                    <a:pt x="80358" y="16000"/>
                  </a:lnTo>
                  <a:cubicBezTo>
                    <a:pt x="79785" y="10000"/>
                    <a:pt x="79394" y="18000"/>
                    <a:pt x="78962" y="20000"/>
                  </a:cubicBezTo>
                  <a:cubicBezTo>
                    <a:pt x="79604" y="18000"/>
                    <a:pt x="80777" y="22000"/>
                    <a:pt x="80930" y="14000"/>
                  </a:cubicBezTo>
                  <a:lnTo>
                    <a:pt x="81321" y="18000"/>
                  </a:lnTo>
                  <a:lnTo>
                    <a:pt x="81517" y="16000"/>
                  </a:lnTo>
                  <a:cubicBezTo>
                    <a:pt x="81810" y="20000"/>
                    <a:pt x="81517" y="24000"/>
                    <a:pt x="80930" y="26000"/>
                  </a:cubicBezTo>
                  <a:cubicBezTo>
                    <a:pt x="80833" y="24000"/>
                    <a:pt x="80791" y="24000"/>
                    <a:pt x="80819" y="22000"/>
                  </a:cubicBezTo>
                  <a:cubicBezTo>
                    <a:pt x="80553" y="24000"/>
                    <a:pt x="80302" y="28000"/>
                    <a:pt x="79660" y="26000"/>
                  </a:cubicBezTo>
                  <a:lnTo>
                    <a:pt x="80009" y="24000"/>
                  </a:lnTo>
                  <a:cubicBezTo>
                    <a:pt x="79199" y="24000"/>
                    <a:pt x="78459" y="26000"/>
                    <a:pt x="78194" y="30000"/>
                  </a:cubicBezTo>
                  <a:cubicBezTo>
                    <a:pt x="79353" y="32000"/>
                    <a:pt x="80498" y="32000"/>
                    <a:pt x="81587" y="32000"/>
                  </a:cubicBezTo>
                  <a:cubicBezTo>
                    <a:pt x="81908" y="22000"/>
                    <a:pt x="82285" y="18000"/>
                    <a:pt x="82452" y="10000"/>
                  </a:cubicBezTo>
                  <a:cubicBezTo>
                    <a:pt x="83178" y="8000"/>
                    <a:pt x="84184" y="8000"/>
                    <a:pt x="84812" y="10000"/>
                  </a:cubicBezTo>
                  <a:lnTo>
                    <a:pt x="84756" y="12000"/>
                  </a:lnTo>
                  <a:cubicBezTo>
                    <a:pt x="85063" y="12000"/>
                    <a:pt x="85357" y="12000"/>
                    <a:pt x="85594" y="12000"/>
                  </a:cubicBezTo>
                  <a:cubicBezTo>
                    <a:pt x="85915" y="14000"/>
                    <a:pt x="85371" y="16000"/>
                    <a:pt x="85594" y="16000"/>
                  </a:cubicBezTo>
                  <a:lnTo>
                    <a:pt x="86641" y="14000"/>
                  </a:lnTo>
                  <a:cubicBezTo>
                    <a:pt x="86585" y="18000"/>
                    <a:pt x="85692" y="18000"/>
                    <a:pt x="85273" y="18000"/>
                  </a:cubicBezTo>
                  <a:cubicBezTo>
                    <a:pt x="85357" y="18000"/>
                    <a:pt x="85510" y="16000"/>
                    <a:pt x="85468" y="16000"/>
                  </a:cubicBezTo>
                  <a:cubicBezTo>
                    <a:pt x="84980" y="14000"/>
                    <a:pt x="84072" y="22000"/>
                    <a:pt x="83863" y="16000"/>
                  </a:cubicBezTo>
                  <a:cubicBezTo>
                    <a:pt x="83625" y="16000"/>
                    <a:pt x="84337" y="12000"/>
                    <a:pt x="83542" y="12000"/>
                  </a:cubicBezTo>
                  <a:cubicBezTo>
                    <a:pt x="82997" y="10000"/>
                    <a:pt x="82815" y="14000"/>
                    <a:pt x="82760" y="16000"/>
                  </a:cubicBezTo>
                  <a:cubicBezTo>
                    <a:pt x="82760" y="18000"/>
                    <a:pt x="83611" y="18000"/>
                    <a:pt x="83318" y="22000"/>
                  </a:cubicBezTo>
                  <a:cubicBezTo>
                    <a:pt x="83737" y="22000"/>
                    <a:pt x="83905" y="18000"/>
                    <a:pt x="84435" y="20000"/>
                  </a:cubicBezTo>
                  <a:cubicBezTo>
                    <a:pt x="84016" y="20000"/>
                    <a:pt x="83458" y="24000"/>
                    <a:pt x="83234" y="22000"/>
                  </a:cubicBezTo>
                  <a:cubicBezTo>
                    <a:pt x="82410" y="26000"/>
                    <a:pt x="82536" y="36000"/>
                    <a:pt x="82913" y="36000"/>
                  </a:cubicBezTo>
                  <a:cubicBezTo>
                    <a:pt x="82829" y="32000"/>
                    <a:pt x="84421" y="32000"/>
                    <a:pt x="83346" y="28000"/>
                  </a:cubicBezTo>
                  <a:cubicBezTo>
                    <a:pt x="83821" y="24000"/>
                    <a:pt x="84714" y="24000"/>
                    <a:pt x="85343" y="22000"/>
                  </a:cubicBezTo>
                  <a:lnTo>
                    <a:pt x="85315" y="22000"/>
                  </a:lnTo>
                  <a:lnTo>
                    <a:pt x="86097" y="22000"/>
                  </a:lnTo>
                  <a:cubicBezTo>
                    <a:pt x="85985" y="22000"/>
                    <a:pt x="85748" y="24000"/>
                    <a:pt x="85748" y="26000"/>
                  </a:cubicBezTo>
                  <a:lnTo>
                    <a:pt x="86823" y="20000"/>
                  </a:lnTo>
                  <a:cubicBezTo>
                    <a:pt x="86222" y="24000"/>
                    <a:pt x="87214" y="22000"/>
                    <a:pt x="87493" y="24000"/>
                  </a:cubicBezTo>
                  <a:cubicBezTo>
                    <a:pt x="87605" y="22000"/>
                    <a:pt x="88024" y="20000"/>
                    <a:pt x="87619" y="18000"/>
                  </a:cubicBezTo>
                  <a:cubicBezTo>
                    <a:pt x="87158" y="14000"/>
                    <a:pt x="87353" y="18000"/>
                    <a:pt x="86935" y="20000"/>
                  </a:cubicBezTo>
                  <a:lnTo>
                    <a:pt x="87535" y="14000"/>
                  </a:lnTo>
                  <a:lnTo>
                    <a:pt x="87577" y="14000"/>
                  </a:lnTo>
                  <a:lnTo>
                    <a:pt x="87940" y="10000"/>
                  </a:lnTo>
                  <a:cubicBezTo>
                    <a:pt x="88736" y="10000"/>
                    <a:pt x="87577" y="20000"/>
                    <a:pt x="88610" y="16000"/>
                  </a:cubicBezTo>
                  <a:lnTo>
                    <a:pt x="88484" y="10000"/>
                  </a:lnTo>
                  <a:cubicBezTo>
                    <a:pt x="89671" y="12000"/>
                    <a:pt x="91207" y="18000"/>
                    <a:pt x="92045" y="16000"/>
                  </a:cubicBezTo>
                  <a:cubicBezTo>
                    <a:pt x="91808" y="18000"/>
                    <a:pt x="91710" y="24000"/>
                    <a:pt x="92031" y="28000"/>
                  </a:cubicBezTo>
                  <a:cubicBezTo>
                    <a:pt x="91668" y="26000"/>
                    <a:pt x="90942" y="26000"/>
                    <a:pt x="90411" y="26000"/>
                  </a:cubicBezTo>
                  <a:cubicBezTo>
                    <a:pt x="90314" y="26000"/>
                    <a:pt x="91068" y="20000"/>
                    <a:pt x="91640" y="22000"/>
                  </a:cubicBezTo>
                  <a:cubicBezTo>
                    <a:pt x="91361" y="12000"/>
                    <a:pt x="90216" y="26000"/>
                    <a:pt x="90146" y="18000"/>
                  </a:cubicBezTo>
                  <a:cubicBezTo>
                    <a:pt x="88694" y="14000"/>
                    <a:pt x="89071" y="26000"/>
                    <a:pt x="87842" y="20000"/>
                  </a:cubicBezTo>
                  <a:cubicBezTo>
                    <a:pt x="87828" y="24000"/>
                    <a:pt x="87493" y="22000"/>
                    <a:pt x="87423" y="26000"/>
                  </a:cubicBezTo>
                  <a:cubicBezTo>
                    <a:pt x="87786" y="34000"/>
                    <a:pt x="89071" y="26000"/>
                    <a:pt x="89867" y="28000"/>
                  </a:cubicBezTo>
                  <a:cubicBezTo>
                    <a:pt x="89783" y="30000"/>
                    <a:pt x="89629" y="30000"/>
                    <a:pt x="89602" y="30000"/>
                  </a:cubicBezTo>
                  <a:cubicBezTo>
                    <a:pt x="90160" y="32000"/>
                    <a:pt x="90397" y="30000"/>
                    <a:pt x="90802" y="30000"/>
                  </a:cubicBezTo>
                  <a:lnTo>
                    <a:pt x="90747" y="28000"/>
                  </a:lnTo>
                  <a:cubicBezTo>
                    <a:pt x="91445" y="24000"/>
                    <a:pt x="91179" y="32000"/>
                    <a:pt x="91584" y="34000"/>
                  </a:cubicBezTo>
                  <a:cubicBezTo>
                    <a:pt x="91738" y="34000"/>
                    <a:pt x="92310" y="34000"/>
                    <a:pt x="92213" y="32000"/>
                  </a:cubicBezTo>
                  <a:lnTo>
                    <a:pt x="92953" y="36000"/>
                  </a:lnTo>
                  <a:lnTo>
                    <a:pt x="92925" y="32000"/>
                  </a:lnTo>
                  <a:cubicBezTo>
                    <a:pt x="93344" y="30000"/>
                    <a:pt x="93427" y="34000"/>
                    <a:pt x="93804" y="32000"/>
                  </a:cubicBezTo>
                  <a:lnTo>
                    <a:pt x="93818" y="28000"/>
                  </a:lnTo>
                  <a:lnTo>
                    <a:pt x="92785" y="26000"/>
                  </a:lnTo>
                  <a:cubicBezTo>
                    <a:pt x="93316" y="24000"/>
                    <a:pt x="92939" y="22000"/>
                    <a:pt x="93511" y="20000"/>
                  </a:cubicBezTo>
                  <a:cubicBezTo>
                    <a:pt x="92869" y="26000"/>
                    <a:pt x="93972" y="24000"/>
                    <a:pt x="94028" y="26000"/>
                  </a:cubicBezTo>
                  <a:lnTo>
                    <a:pt x="94461" y="24000"/>
                  </a:lnTo>
                  <a:lnTo>
                    <a:pt x="94349" y="26000"/>
                  </a:lnTo>
                  <a:cubicBezTo>
                    <a:pt x="94684" y="28000"/>
                    <a:pt x="94740" y="24000"/>
                    <a:pt x="95131" y="24000"/>
                  </a:cubicBezTo>
                  <a:cubicBezTo>
                    <a:pt x="94670" y="22000"/>
                    <a:pt x="94377" y="20000"/>
                    <a:pt x="93791" y="22000"/>
                  </a:cubicBezTo>
                  <a:cubicBezTo>
                    <a:pt x="94209" y="20000"/>
                    <a:pt x="95061" y="18000"/>
                    <a:pt x="95257" y="18000"/>
                  </a:cubicBezTo>
                  <a:cubicBezTo>
                    <a:pt x="95703" y="16000"/>
                    <a:pt x="96025" y="20000"/>
                    <a:pt x="96444" y="20000"/>
                  </a:cubicBezTo>
                  <a:cubicBezTo>
                    <a:pt x="95634" y="22000"/>
                    <a:pt x="96723" y="32000"/>
                    <a:pt x="95117" y="30000"/>
                  </a:cubicBezTo>
                  <a:cubicBezTo>
                    <a:pt x="95145" y="28000"/>
                    <a:pt x="95271" y="28000"/>
                    <a:pt x="95326" y="30000"/>
                  </a:cubicBezTo>
                  <a:cubicBezTo>
                    <a:pt x="95103" y="24000"/>
                    <a:pt x="94363" y="30000"/>
                    <a:pt x="94014" y="32000"/>
                  </a:cubicBezTo>
                  <a:cubicBezTo>
                    <a:pt x="94098" y="34000"/>
                    <a:pt x="93735" y="36000"/>
                    <a:pt x="94349" y="36000"/>
                  </a:cubicBezTo>
                  <a:cubicBezTo>
                    <a:pt x="94154" y="34000"/>
                    <a:pt x="94880" y="30000"/>
                    <a:pt x="95466" y="32000"/>
                  </a:cubicBezTo>
                  <a:lnTo>
                    <a:pt x="95354" y="40000"/>
                  </a:lnTo>
                  <a:lnTo>
                    <a:pt x="96220" y="40000"/>
                  </a:lnTo>
                  <a:lnTo>
                    <a:pt x="96136" y="40000"/>
                  </a:lnTo>
                  <a:cubicBezTo>
                    <a:pt x="96457" y="46000"/>
                    <a:pt x="97044" y="40000"/>
                    <a:pt x="97630" y="42000"/>
                  </a:cubicBezTo>
                  <a:cubicBezTo>
                    <a:pt x="98063" y="40000"/>
                    <a:pt x="99697" y="44000"/>
                    <a:pt x="98985" y="36000"/>
                  </a:cubicBezTo>
                  <a:cubicBezTo>
                    <a:pt x="99515" y="40000"/>
                    <a:pt x="99976" y="36000"/>
                    <a:pt x="100563" y="34000"/>
                  </a:cubicBezTo>
                  <a:lnTo>
                    <a:pt x="99837" y="32000"/>
                  </a:lnTo>
                  <a:cubicBezTo>
                    <a:pt x="100688" y="28000"/>
                    <a:pt x="100451" y="30000"/>
                    <a:pt x="101121" y="22000"/>
                  </a:cubicBezTo>
                  <a:cubicBezTo>
                    <a:pt x="101191" y="24000"/>
                    <a:pt x="101345" y="26000"/>
                    <a:pt x="101205" y="28000"/>
                  </a:cubicBezTo>
                  <a:cubicBezTo>
                    <a:pt x="102350" y="28000"/>
                    <a:pt x="103984" y="32000"/>
                    <a:pt x="104654" y="26000"/>
                  </a:cubicBezTo>
                  <a:cubicBezTo>
                    <a:pt x="105450" y="28000"/>
                    <a:pt x="105575" y="36000"/>
                    <a:pt x="106707" y="32000"/>
                  </a:cubicBezTo>
                  <a:cubicBezTo>
                    <a:pt x="106944" y="32000"/>
                    <a:pt x="106525" y="26000"/>
                    <a:pt x="107265" y="28000"/>
                  </a:cubicBezTo>
                  <a:cubicBezTo>
                    <a:pt x="107321" y="30000"/>
                    <a:pt x="106553" y="34000"/>
                    <a:pt x="107377" y="34000"/>
                  </a:cubicBezTo>
                  <a:cubicBezTo>
                    <a:pt x="107977" y="28000"/>
                    <a:pt x="108773" y="38000"/>
                    <a:pt x="109541" y="34000"/>
                  </a:cubicBezTo>
                  <a:cubicBezTo>
                    <a:pt x="109960" y="36000"/>
                    <a:pt x="110658" y="36000"/>
                    <a:pt x="110518" y="40000"/>
                  </a:cubicBezTo>
                  <a:cubicBezTo>
                    <a:pt x="109862" y="38000"/>
                    <a:pt x="108955" y="38000"/>
                    <a:pt x="108815" y="40000"/>
                  </a:cubicBezTo>
                  <a:cubicBezTo>
                    <a:pt x="108899" y="38000"/>
                    <a:pt x="108354" y="38000"/>
                    <a:pt x="108829" y="36000"/>
                  </a:cubicBezTo>
                  <a:cubicBezTo>
                    <a:pt x="107851" y="32000"/>
                    <a:pt x="108201" y="38000"/>
                    <a:pt x="107321" y="34000"/>
                  </a:cubicBezTo>
                  <a:cubicBezTo>
                    <a:pt x="107265" y="36000"/>
                    <a:pt x="107782" y="40000"/>
                    <a:pt x="107963" y="38000"/>
                  </a:cubicBezTo>
                  <a:cubicBezTo>
                    <a:pt x="107963" y="44000"/>
                    <a:pt x="106232" y="40000"/>
                    <a:pt x="107014" y="48000"/>
                  </a:cubicBezTo>
                  <a:cubicBezTo>
                    <a:pt x="107949" y="48000"/>
                    <a:pt x="108228" y="36000"/>
                    <a:pt x="109038" y="44000"/>
                  </a:cubicBezTo>
                  <a:cubicBezTo>
                    <a:pt x="108717" y="46000"/>
                    <a:pt x="108201" y="44000"/>
                    <a:pt x="107796" y="48000"/>
                  </a:cubicBezTo>
                  <a:lnTo>
                    <a:pt x="108452" y="52000"/>
                  </a:lnTo>
                  <a:lnTo>
                    <a:pt x="108941" y="48000"/>
                  </a:lnTo>
                  <a:lnTo>
                    <a:pt x="108913" y="48000"/>
                  </a:lnTo>
                  <a:cubicBezTo>
                    <a:pt x="110086" y="54000"/>
                    <a:pt x="110002" y="44000"/>
                    <a:pt x="111049" y="42000"/>
                  </a:cubicBezTo>
                  <a:cubicBezTo>
                    <a:pt x="110449" y="38000"/>
                    <a:pt x="111189" y="32000"/>
                    <a:pt x="110728" y="30000"/>
                  </a:cubicBezTo>
                  <a:cubicBezTo>
                    <a:pt x="111440" y="30000"/>
                    <a:pt x="111957" y="30000"/>
                    <a:pt x="111957" y="36000"/>
                  </a:cubicBezTo>
                  <a:cubicBezTo>
                    <a:pt x="110644" y="40000"/>
                    <a:pt x="111887" y="42000"/>
                    <a:pt x="110672" y="46000"/>
                  </a:cubicBezTo>
                  <a:cubicBezTo>
                    <a:pt x="110868" y="48000"/>
                    <a:pt x="110379" y="54000"/>
                    <a:pt x="111105" y="56000"/>
                  </a:cubicBezTo>
                  <a:cubicBezTo>
                    <a:pt x="111915" y="52000"/>
                    <a:pt x="110854" y="50000"/>
                    <a:pt x="111677" y="50000"/>
                  </a:cubicBezTo>
                  <a:cubicBezTo>
                    <a:pt x="111719" y="50000"/>
                    <a:pt x="111775" y="50000"/>
                    <a:pt x="111747" y="52000"/>
                  </a:cubicBezTo>
                  <a:cubicBezTo>
                    <a:pt x="112110" y="48000"/>
                    <a:pt x="112180" y="52000"/>
                    <a:pt x="112627" y="50000"/>
                  </a:cubicBezTo>
                  <a:lnTo>
                    <a:pt x="112529" y="50000"/>
                  </a:lnTo>
                  <a:cubicBezTo>
                    <a:pt x="113088" y="54000"/>
                    <a:pt x="113144" y="48000"/>
                    <a:pt x="113618" y="52000"/>
                  </a:cubicBezTo>
                  <a:cubicBezTo>
                    <a:pt x="113423" y="48000"/>
                    <a:pt x="113939" y="48000"/>
                    <a:pt x="114247" y="46000"/>
                  </a:cubicBezTo>
                  <a:cubicBezTo>
                    <a:pt x="113758" y="44000"/>
                    <a:pt x="113493" y="38000"/>
                    <a:pt x="112529" y="38000"/>
                  </a:cubicBezTo>
                  <a:cubicBezTo>
                    <a:pt x="112404" y="40000"/>
                    <a:pt x="112473" y="42000"/>
                    <a:pt x="112082" y="44000"/>
                  </a:cubicBezTo>
                  <a:lnTo>
                    <a:pt x="112711" y="44000"/>
                  </a:lnTo>
                  <a:lnTo>
                    <a:pt x="112348" y="46000"/>
                  </a:lnTo>
                  <a:lnTo>
                    <a:pt x="111747" y="44000"/>
                  </a:lnTo>
                  <a:cubicBezTo>
                    <a:pt x="112515" y="42000"/>
                    <a:pt x="112166" y="38000"/>
                    <a:pt x="112487" y="34000"/>
                  </a:cubicBezTo>
                  <a:cubicBezTo>
                    <a:pt x="113185" y="36000"/>
                    <a:pt x="113060" y="34000"/>
                    <a:pt x="113493" y="36000"/>
                  </a:cubicBezTo>
                  <a:cubicBezTo>
                    <a:pt x="113451" y="40000"/>
                    <a:pt x="114847" y="46000"/>
                    <a:pt x="115643" y="48000"/>
                  </a:cubicBezTo>
                  <a:lnTo>
                    <a:pt x="115266" y="48000"/>
                  </a:lnTo>
                  <a:cubicBezTo>
                    <a:pt x="114693" y="50000"/>
                    <a:pt x="115671" y="52000"/>
                    <a:pt x="115699" y="54000"/>
                  </a:cubicBezTo>
                  <a:lnTo>
                    <a:pt x="116118" y="52000"/>
                  </a:lnTo>
                  <a:cubicBezTo>
                    <a:pt x="116034" y="52000"/>
                    <a:pt x="115922" y="54000"/>
                    <a:pt x="116104" y="54000"/>
                  </a:cubicBezTo>
                  <a:cubicBezTo>
                    <a:pt x="116690" y="54000"/>
                    <a:pt x="116648" y="50000"/>
                    <a:pt x="117221" y="48000"/>
                  </a:cubicBezTo>
                  <a:cubicBezTo>
                    <a:pt x="117263" y="52000"/>
                    <a:pt x="116788" y="54000"/>
                    <a:pt x="117137" y="56000"/>
                  </a:cubicBezTo>
                  <a:cubicBezTo>
                    <a:pt x="117263" y="60000"/>
                    <a:pt x="117654" y="66000"/>
                    <a:pt x="118422" y="64000"/>
                  </a:cubicBezTo>
                  <a:cubicBezTo>
                    <a:pt x="118478" y="62000"/>
                    <a:pt x="118673" y="62000"/>
                    <a:pt x="118896" y="62000"/>
                  </a:cubicBezTo>
                  <a:lnTo>
                    <a:pt x="118813" y="62000"/>
                  </a:lnTo>
                  <a:lnTo>
                    <a:pt x="119315" y="66000"/>
                  </a:lnTo>
                  <a:cubicBezTo>
                    <a:pt x="118882" y="70000"/>
                    <a:pt x="118450" y="64000"/>
                    <a:pt x="118017" y="68000"/>
                  </a:cubicBezTo>
                  <a:lnTo>
                    <a:pt x="117975" y="72000"/>
                  </a:lnTo>
                  <a:cubicBezTo>
                    <a:pt x="117640" y="72000"/>
                    <a:pt x="117179" y="72000"/>
                    <a:pt x="116969" y="74000"/>
                  </a:cubicBezTo>
                  <a:cubicBezTo>
                    <a:pt x="117486" y="76000"/>
                    <a:pt x="117598" y="74000"/>
                    <a:pt x="118170" y="74000"/>
                  </a:cubicBezTo>
                  <a:cubicBezTo>
                    <a:pt x="118254" y="78000"/>
                    <a:pt x="117849" y="78000"/>
                    <a:pt x="117779" y="78000"/>
                  </a:cubicBezTo>
                  <a:lnTo>
                    <a:pt x="117863" y="76000"/>
                  </a:lnTo>
                  <a:cubicBezTo>
                    <a:pt x="117179" y="72000"/>
                    <a:pt x="116844" y="80000"/>
                    <a:pt x="115992" y="78000"/>
                  </a:cubicBezTo>
                  <a:cubicBezTo>
                    <a:pt x="115852" y="78000"/>
                    <a:pt x="115936" y="78000"/>
                    <a:pt x="115964" y="76000"/>
                  </a:cubicBezTo>
                  <a:cubicBezTo>
                    <a:pt x="115280" y="80000"/>
                    <a:pt x="114596" y="74000"/>
                    <a:pt x="113925" y="78000"/>
                  </a:cubicBezTo>
                  <a:lnTo>
                    <a:pt x="114149" y="76000"/>
                  </a:lnTo>
                  <a:lnTo>
                    <a:pt x="111887" y="84000"/>
                  </a:lnTo>
                  <a:lnTo>
                    <a:pt x="111887" y="86000"/>
                  </a:lnTo>
                  <a:cubicBezTo>
                    <a:pt x="111985" y="88000"/>
                    <a:pt x="111649" y="88000"/>
                    <a:pt x="111468" y="86000"/>
                  </a:cubicBezTo>
                  <a:lnTo>
                    <a:pt x="111468" y="86000"/>
                  </a:lnTo>
                  <a:lnTo>
                    <a:pt x="110239" y="90000"/>
                  </a:lnTo>
                  <a:cubicBezTo>
                    <a:pt x="110351" y="92000"/>
                    <a:pt x="110491" y="92000"/>
                    <a:pt x="110658" y="94000"/>
                  </a:cubicBezTo>
                  <a:cubicBezTo>
                    <a:pt x="110798" y="92000"/>
                    <a:pt x="111622" y="94000"/>
                    <a:pt x="111510" y="90000"/>
                  </a:cubicBezTo>
                  <a:cubicBezTo>
                    <a:pt x="111887" y="92000"/>
                    <a:pt x="112501" y="88000"/>
                    <a:pt x="112781" y="90000"/>
                  </a:cubicBezTo>
                  <a:cubicBezTo>
                    <a:pt x="112278" y="88000"/>
                    <a:pt x="113130" y="86000"/>
                    <a:pt x="113227" y="84000"/>
                  </a:cubicBezTo>
                  <a:cubicBezTo>
                    <a:pt x="113395" y="88000"/>
                    <a:pt x="113981" y="84000"/>
                    <a:pt x="113912" y="88000"/>
                  </a:cubicBezTo>
                  <a:cubicBezTo>
                    <a:pt x="114009" y="90000"/>
                    <a:pt x="113660" y="86000"/>
                    <a:pt x="113451" y="88000"/>
                  </a:cubicBezTo>
                  <a:cubicBezTo>
                    <a:pt x="112906" y="92000"/>
                    <a:pt x="114414" y="92000"/>
                    <a:pt x="113758" y="94000"/>
                  </a:cubicBezTo>
                  <a:cubicBezTo>
                    <a:pt x="114596" y="92000"/>
                    <a:pt x="115713" y="94000"/>
                    <a:pt x="116579" y="92000"/>
                  </a:cubicBezTo>
                  <a:lnTo>
                    <a:pt x="116090" y="90000"/>
                  </a:lnTo>
                  <a:cubicBezTo>
                    <a:pt x="116481" y="92000"/>
                    <a:pt x="117402" y="92000"/>
                    <a:pt x="117472" y="94000"/>
                  </a:cubicBezTo>
                  <a:lnTo>
                    <a:pt x="116481" y="94000"/>
                  </a:lnTo>
                  <a:cubicBezTo>
                    <a:pt x="116453" y="98000"/>
                    <a:pt x="117360" y="94000"/>
                    <a:pt x="117402" y="96000"/>
                  </a:cubicBezTo>
                  <a:lnTo>
                    <a:pt x="118464" y="90000"/>
                  </a:lnTo>
                  <a:lnTo>
                    <a:pt x="118003" y="90000"/>
                  </a:lnTo>
                  <a:cubicBezTo>
                    <a:pt x="118296" y="88000"/>
                    <a:pt x="119273" y="92000"/>
                    <a:pt x="120000" y="94000"/>
                  </a:cubicBezTo>
                  <a:cubicBezTo>
                    <a:pt x="119581" y="98000"/>
                    <a:pt x="118910" y="92000"/>
                    <a:pt x="118142" y="94000"/>
                  </a:cubicBezTo>
                  <a:cubicBezTo>
                    <a:pt x="117584" y="96000"/>
                    <a:pt x="118478" y="100000"/>
                    <a:pt x="117961" y="100000"/>
                  </a:cubicBezTo>
                  <a:cubicBezTo>
                    <a:pt x="118101" y="102000"/>
                    <a:pt x="118436" y="102000"/>
                    <a:pt x="118603" y="100000"/>
                  </a:cubicBezTo>
                  <a:lnTo>
                    <a:pt x="118813" y="102000"/>
                  </a:lnTo>
                  <a:cubicBezTo>
                    <a:pt x="118338" y="106000"/>
                    <a:pt x="117291" y="104000"/>
                    <a:pt x="116592" y="108000"/>
                  </a:cubicBezTo>
                  <a:cubicBezTo>
                    <a:pt x="116662" y="108000"/>
                    <a:pt x="116718" y="108000"/>
                    <a:pt x="116732" y="108000"/>
                  </a:cubicBezTo>
                  <a:cubicBezTo>
                    <a:pt x="116188" y="104000"/>
                    <a:pt x="115643" y="104000"/>
                    <a:pt x="115126" y="104000"/>
                  </a:cubicBezTo>
                  <a:cubicBezTo>
                    <a:pt x="115406" y="106000"/>
                    <a:pt x="115517" y="106000"/>
                    <a:pt x="115671" y="106000"/>
                  </a:cubicBezTo>
                  <a:cubicBezTo>
                    <a:pt x="115685" y="106000"/>
                    <a:pt x="115196" y="106000"/>
                    <a:pt x="115001" y="108000"/>
                  </a:cubicBezTo>
                  <a:cubicBezTo>
                    <a:pt x="115489" y="110000"/>
                    <a:pt x="115098" y="112000"/>
                    <a:pt x="115406" y="112000"/>
                  </a:cubicBezTo>
                  <a:cubicBezTo>
                    <a:pt x="115084" y="114000"/>
                    <a:pt x="114833" y="112000"/>
                    <a:pt x="114442" y="112000"/>
                  </a:cubicBezTo>
                  <a:cubicBezTo>
                    <a:pt x="114247" y="110000"/>
                    <a:pt x="114610" y="110000"/>
                    <a:pt x="114568" y="106000"/>
                  </a:cubicBezTo>
                  <a:cubicBezTo>
                    <a:pt x="114177" y="108000"/>
                    <a:pt x="113995" y="102000"/>
                    <a:pt x="113409" y="104000"/>
                  </a:cubicBezTo>
                  <a:cubicBezTo>
                    <a:pt x="114177" y="106000"/>
                    <a:pt x="113199" y="110000"/>
                    <a:pt x="112934" y="112000"/>
                  </a:cubicBezTo>
                  <a:lnTo>
                    <a:pt x="113060" y="112000"/>
                  </a:lnTo>
                  <a:cubicBezTo>
                    <a:pt x="112822" y="114000"/>
                    <a:pt x="112613" y="114000"/>
                    <a:pt x="112445" y="112000"/>
                  </a:cubicBezTo>
                  <a:cubicBezTo>
                    <a:pt x="112753" y="110000"/>
                    <a:pt x="113060" y="112000"/>
                    <a:pt x="112976" y="108000"/>
                  </a:cubicBezTo>
                  <a:cubicBezTo>
                    <a:pt x="112767" y="108000"/>
                    <a:pt x="112557" y="108000"/>
                    <a:pt x="112320" y="108000"/>
                  </a:cubicBezTo>
                  <a:lnTo>
                    <a:pt x="112529" y="106000"/>
                  </a:lnTo>
                  <a:lnTo>
                    <a:pt x="111496" y="106000"/>
                  </a:lnTo>
                  <a:cubicBezTo>
                    <a:pt x="111328" y="110000"/>
                    <a:pt x="111049" y="112000"/>
                    <a:pt x="110909" y="116000"/>
                  </a:cubicBezTo>
                  <a:cubicBezTo>
                    <a:pt x="110658" y="114000"/>
                    <a:pt x="110309" y="116000"/>
                    <a:pt x="110072" y="116000"/>
                  </a:cubicBezTo>
                  <a:lnTo>
                    <a:pt x="110183" y="116000"/>
                  </a:lnTo>
                  <a:cubicBezTo>
                    <a:pt x="109723" y="112000"/>
                    <a:pt x="108703" y="114000"/>
                    <a:pt x="108619" y="116000"/>
                  </a:cubicBezTo>
                  <a:cubicBezTo>
                    <a:pt x="108284" y="114000"/>
                    <a:pt x="110937" y="102000"/>
                    <a:pt x="108619" y="104000"/>
                  </a:cubicBezTo>
                  <a:cubicBezTo>
                    <a:pt x="107726" y="102000"/>
                    <a:pt x="108061" y="110000"/>
                    <a:pt x="107558" y="114000"/>
                  </a:cubicBezTo>
                  <a:cubicBezTo>
                    <a:pt x="107558" y="114000"/>
                    <a:pt x="107586" y="112000"/>
                    <a:pt x="107544" y="112000"/>
                  </a:cubicBezTo>
                  <a:cubicBezTo>
                    <a:pt x="107153" y="110000"/>
                    <a:pt x="107111" y="114000"/>
                    <a:pt x="106790" y="114000"/>
                  </a:cubicBezTo>
                  <a:cubicBezTo>
                    <a:pt x="107028" y="116000"/>
                    <a:pt x="107363" y="116000"/>
                    <a:pt x="107474" y="116000"/>
                  </a:cubicBezTo>
                  <a:cubicBezTo>
                    <a:pt x="107349" y="118000"/>
                    <a:pt x="106665" y="114000"/>
                    <a:pt x="106371" y="118000"/>
                  </a:cubicBezTo>
                  <a:cubicBezTo>
                    <a:pt x="106762" y="112000"/>
                    <a:pt x="105631" y="114000"/>
                    <a:pt x="105925" y="112000"/>
                  </a:cubicBezTo>
                  <a:cubicBezTo>
                    <a:pt x="105157" y="108000"/>
                    <a:pt x="104333" y="112000"/>
                    <a:pt x="103928" y="116000"/>
                  </a:cubicBezTo>
                  <a:cubicBezTo>
                    <a:pt x="103411" y="110000"/>
                    <a:pt x="103020" y="116000"/>
                    <a:pt x="102168" y="112000"/>
                  </a:cubicBezTo>
                  <a:cubicBezTo>
                    <a:pt x="102308" y="112000"/>
                    <a:pt x="102531" y="112000"/>
                    <a:pt x="102713" y="112000"/>
                  </a:cubicBezTo>
                  <a:cubicBezTo>
                    <a:pt x="103202" y="110000"/>
                    <a:pt x="101847" y="110000"/>
                    <a:pt x="102587" y="108000"/>
                  </a:cubicBezTo>
                  <a:cubicBezTo>
                    <a:pt x="102420" y="108000"/>
                    <a:pt x="102573" y="110000"/>
                    <a:pt x="102741" y="108000"/>
                  </a:cubicBezTo>
                  <a:cubicBezTo>
                    <a:pt x="103020" y="108000"/>
                    <a:pt x="103286" y="106000"/>
                    <a:pt x="103216" y="104000"/>
                  </a:cubicBezTo>
                  <a:lnTo>
                    <a:pt x="102531" y="102000"/>
                  </a:lnTo>
                  <a:lnTo>
                    <a:pt x="102769" y="100000"/>
                  </a:lnTo>
                  <a:lnTo>
                    <a:pt x="101722" y="94000"/>
                  </a:lnTo>
                  <a:cubicBezTo>
                    <a:pt x="101694" y="96000"/>
                    <a:pt x="101791" y="96000"/>
                    <a:pt x="101847" y="98000"/>
                  </a:cubicBezTo>
                  <a:cubicBezTo>
                    <a:pt x="100632" y="94000"/>
                    <a:pt x="99236" y="96000"/>
                    <a:pt x="98175" y="96000"/>
                  </a:cubicBezTo>
                  <a:cubicBezTo>
                    <a:pt x="97979" y="106000"/>
                    <a:pt x="95564" y="100000"/>
                    <a:pt x="94698" y="106000"/>
                  </a:cubicBezTo>
                  <a:cubicBezTo>
                    <a:pt x="94936" y="104000"/>
                    <a:pt x="95061" y="98000"/>
                    <a:pt x="94922" y="96000"/>
                  </a:cubicBezTo>
                  <a:cubicBezTo>
                    <a:pt x="95103" y="94000"/>
                    <a:pt x="95508" y="90000"/>
                    <a:pt x="95941" y="92000"/>
                  </a:cubicBezTo>
                  <a:cubicBezTo>
                    <a:pt x="96011" y="94000"/>
                    <a:pt x="96541" y="96000"/>
                    <a:pt x="96192" y="98000"/>
                  </a:cubicBezTo>
                  <a:cubicBezTo>
                    <a:pt x="97393" y="96000"/>
                    <a:pt x="96039" y="92000"/>
                    <a:pt x="96388" y="88000"/>
                  </a:cubicBezTo>
                  <a:cubicBezTo>
                    <a:pt x="95061" y="88000"/>
                    <a:pt x="94279" y="96000"/>
                    <a:pt x="93441" y="98000"/>
                  </a:cubicBezTo>
                  <a:lnTo>
                    <a:pt x="93414" y="96000"/>
                  </a:lnTo>
                  <a:lnTo>
                    <a:pt x="92785" y="98000"/>
                  </a:lnTo>
                  <a:cubicBezTo>
                    <a:pt x="93302" y="100000"/>
                    <a:pt x="93274" y="106000"/>
                    <a:pt x="92604" y="104000"/>
                  </a:cubicBezTo>
                  <a:lnTo>
                    <a:pt x="92687" y="104000"/>
                  </a:lnTo>
                  <a:cubicBezTo>
                    <a:pt x="92310" y="100000"/>
                    <a:pt x="91515" y="104000"/>
                    <a:pt x="90914" y="102000"/>
                  </a:cubicBezTo>
                  <a:lnTo>
                    <a:pt x="90523" y="106000"/>
                  </a:lnTo>
                  <a:cubicBezTo>
                    <a:pt x="89923" y="106000"/>
                    <a:pt x="89895" y="100000"/>
                    <a:pt x="89699" y="96000"/>
                  </a:cubicBezTo>
                  <a:cubicBezTo>
                    <a:pt x="88764" y="94000"/>
                    <a:pt x="88233" y="100000"/>
                    <a:pt x="87563" y="104000"/>
                  </a:cubicBezTo>
                  <a:cubicBezTo>
                    <a:pt x="87270" y="100000"/>
                    <a:pt x="85873" y="100000"/>
                    <a:pt x="86613" y="96000"/>
                  </a:cubicBezTo>
                  <a:cubicBezTo>
                    <a:pt x="85762" y="98000"/>
                    <a:pt x="85929" y="114000"/>
                    <a:pt x="84491" y="106000"/>
                  </a:cubicBezTo>
                  <a:lnTo>
                    <a:pt x="84868" y="102000"/>
                  </a:lnTo>
                  <a:cubicBezTo>
                    <a:pt x="83486" y="104000"/>
                    <a:pt x="81517" y="108000"/>
                    <a:pt x="80875" y="106000"/>
                  </a:cubicBezTo>
                  <a:cubicBezTo>
                    <a:pt x="81391" y="96000"/>
                    <a:pt x="79157" y="96000"/>
                    <a:pt x="78906" y="86000"/>
                  </a:cubicBezTo>
                  <a:cubicBezTo>
                    <a:pt x="78976" y="88000"/>
                    <a:pt x="78459" y="88000"/>
                    <a:pt x="78375" y="90000"/>
                  </a:cubicBezTo>
                  <a:cubicBezTo>
                    <a:pt x="78263" y="88000"/>
                    <a:pt x="78082" y="88000"/>
                    <a:pt x="77872" y="90000"/>
                  </a:cubicBezTo>
                  <a:cubicBezTo>
                    <a:pt x="78417" y="92000"/>
                    <a:pt x="77495" y="100000"/>
                    <a:pt x="78529" y="96000"/>
                  </a:cubicBezTo>
                  <a:cubicBezTo>
                    <a:pt x="78012" y="102000"/>
                    <a:pt x="77342" y="108000"/>
                    <a:pt x="76197" y="108000"/>
                  </a:cubicBezTo>
                  <a:lnTo>
                    <a:pt x="76211" y="104000"/>
                  </a:lnTo>
                  <a:lnTo>
                    <a:pt x="77118" y="104000"/>
                  </a:lnTo>
                  <a:cubicBezTo>
                    <a:pt x="77021" y="102000"/>
                    <a:pt x="77481" y="102000"/>
                    <a:pt x="77677" y="100000"/>
                  </a:cubicBezTo>
                  <a:cubicBezTo>
                    <a:pt x="76001" y="98000"/>
                    <a:pt x="77900" y="90000"/>
                    <a:pt x="76183" y="92000"/>
                  </a:cubicBezTo>
                  <a:cubicBezTo>
                    <a:pt x="76015" y="94000"/>
                    <a:pt x="76127" y="92000"/>
                    <a:pt x="75680" y="94000"/>
                  </a:cubicBezTo>
                  <a:cubicBezTo>
                    <a:pt x="75890" y="94000"/>
                    <a:pt x="75918" y="92000"/>
                    <a:pt x="75582" y="90000"/>
                  </a:cubicBezTo>
                  <a:lnTo>
                    <a:pt x="75261" y="94000"/>
                  </a:lnTo>
                  <a:cubicBezTo>
                    <a:pt x="74661" y="88000"/>
                    <a:pt x="76253" y="90000"/>
                    <a:pt x="75736" y="84000"/>
                  </a:cubicBezTo>
                  <a:cubicBezTo>
                    <a:pt x="76406" y="82000"/>
                    <a:pt x="77551" y="80000"/>
                    <a:pt x="77342" y="74000"/>
                  </a:cubicBezTo>
                  <a:cubicBezTo>
                    <a:pt x="76253" y="72000"/>
                    <a:pt x="76364" y="84000"/>
                    <a:pt x="75233" y="82000"/>
                  </a:cubicBezTo>
                  <a:lnTo>
                    <a:pt x="75108" y="80000"/>
                  </a:lnTo>
                  <a:cubicBezTo>
                    <a:pt x="74717" y="82000"/>
                    <a:pt x="74647" y="86000"/>
                    <a:pt x="74424" y="88000"/>
                  </a:cubicBezTo>
                  <a:cubicBezTo>
                    <a:pt x="74410" y="86000"/>
                    <a:pt x="74312" y="86000"/>
                    <a:pt x="74047" y="84000"/>
                  </a:cubicBezTo>
                  <a:cubicBezTo>
                    <a:pt x="73376" y="90000"/>
                    <a:pt x="72929" y="92000"/>
                    <a:pt x="72315" y="98000"/>
                  </a:cubicBezTo>
                  <a:cubicBezTo>
                    <a:pt x="73963" y="92000"/>
                    <a:pt x="73725" y="102000"/>
                    <a:pt x="75429" y="98000"/>
                  </a:cubicBezTo>
                  <a:cubicBezTo>
                    <a:pt x="75164" y="98000"/>
                    <a:pt x="73963" y="100000"/>
                    <a:pt x="73893" y="106000"/>
                  </a:cubicBezTo>
                  <a:lnTo>
                    <a:pt x="73907" y="102000"/>
                  </a:lnTo>
                  <a:cubicBezTo>
                    <a:pt x="73348" y="104000"/>
                    <a:pt x="72804" y="106000"/>
                    <a:pt x="72106" y="106000"/>
                  </a:cubicBezTo>
                  <a:lnTo>
                    <a:pt x="72525" y="102000"/>
                  </a:lnTo>
                  <a:cubicBezTo>
                    <a:pt x="71603" y="106000"/>
                    <a:pt x="70989" y="96000"/>
                    <a:pt x="70262" y="104000"/>
                  </a:cubicBezTo>
                  <a:cubicBezTo>
                    <a:pt x="70528" y="104000"/>
                    <a:pt x="70723" y="104000"/>
                    <a:pt x="70891" y="104000"/>
                  </a:cubicBezTo>
                  <a:cubicBezTo>
                    <a:pt x="70416" y="106000"/>
                    <a:pt x="69816" y="104000"/>
                    <a:pt x="69299" y="104000"/>
                  </a:cubicBezTo>
                  <a:lnTo>
                    <a:pt x="68238" y="112000"/>
                  </a:lnTo>
                  <a:cubicBezTo>
                    <a:pt x="68238" y="110000"/>
                    <a:pt x="67568" y="110000"/>
                    <a:pt x="67889" y="106000"/>
                  </a:cubicBezTo>
                  <a:cubicBezTo>
                    <a:pt x="67121" y="102000"/>
                    <a:pt x="66758" y="110000"/>
                    <a:pt x="66311" y="110000"/>
                  </a:cubicBezTo>
                  <a:cubicBezTo>
                    <a:pt x="65529" y="106000"/>
                    <a:pt x="66995" y="108000"/>
                    <a:pt x="67079" y="102000"/>
                  </a:cubicBezTo>
                  <a:cubicBezTo>
                    <a:pt x="65990" y="100000"/>
                    <a:pt x="64845" y="102000"/>
                    <a:pt x="64230" y="106000"/>
                  </a:cubicBezTo>
                  <a:cubicBezTo>
                    <a:pt x="64454" y="108000"/>
                    <a:pt x="64552" y="108000"/>
                    <a:pt x="64552" y="110000"/>
                  </a:cubicBezTo>
                  <a:cubicBezTo>
                    <a:pt x="64510" y="108000"/>
                    <a:pt x="64077" y="108000"/>
                    <a:pt x="63839" y="108000"/>
                  </a:cubicBezTo>
                  <a:lnTo>
                    <a:pt x="63672" y="110000"/>
                  </a:lnTo>
                  <a:cubicBezTo>
                    <a:pt x="63253" y="110000"/>
                    <a:pt x="63323" y="108000"/>
                    <a:pt x="63658" y="106000"/>
                  </a:cubicBezTo>
                  <a:cubicBezTo>
                    <a:pt x="63281" y="104000"/>
                    <a:pt x="62806" y="110000"/>
                    <a:pt x="62415" y="106000"/>
                  </a:cubicBezTo>
                  <a:cubicBezTo>
                    <a:pt x="63071" y="104000"/>
                    <a:pt x="63923" y="106000"/>
                    <a:pt x="64258" y="104000"/>
                  </a:cubicBezTo>
                  <a:cubicBezTo>
                    <a:pt x="62876" y="106000"/>
                    <a:pt x="62876" y="96000"/>
                    <a:pt x="61117" y="100000"/>
                  </a:cubicBezTo>
                  <a:cubicBezTo>
                    <a:pt x="61089" y="98000"/>
                    <a:pt x="61396" y="96000"/>
                    <a:pt x="61047" y="96000"/>
                  </a:cubicBezTo>
                  <a:cubicBezTo>
                    <a:pt x="60265" y="96000"/>
                    <a:pt x="60851" y="102000"/>
                    <a:pt x="60600" y="104000"/>
                  </a:cubicBezTo>
                  <a:cubicBezTo>
                    <a:pt x="61200" y="102000"/>
                    <a:pt x="61494" y="104000"/>
                    <a:pt x="61843" y="108000"/>
                  </a:cubicBezTo>
                  <a:lnTo>
                    <a:pt x="61675" y="110000"/>
                  </a:lnTo>
                  <a:cubicBezTo>
                    <a:pt x="61647" y="108000"/>
                    <a:pt x="61270" y="108000"/>
                    <a:pt x="61158" y="108000"/>
                  </a:cubicBezTo>
                  <a:lnTo>
                    <a:pt x="61061" y="112000"/>
                  </a:lnTo>
                  <a:cubicBezTo>
                    <a:pt x="61103" y="108000"/>
                    <a:pt x="60502" y="104000"/>
                    <a:pt x="60027" y="106000"/>
                  </a:cubicBezTo>
                  <a:cubicBezTo>
                    <a:pt x="60502" y="108000"/>
                    <a:pt x="60377" y="108000"/>
                    <a:pt x="60516" y="114000"/>
                  </a:cubicBezTo>
                  <a:cubicBezTo>
                    <a:pt x="59846" y="120000"/>
                    <a:pt x="59748" y="110000"/>
                    <a:pt x="59008" y="116000"/>
                  </a:cubicBezTo>
                  <a:cubicBezTo>
                    <a:pt x="59064" y="114000"/>
                    <a:pt x="59720" y="112000"/>
                    <a:pt x="59148" y="112000"/>
                  </a:cubicBezTo>
                  <a:cubicBezTo>
                    <a:pt x="58687" y="112000"/>
                    <a:pt x="58743" y="114000"/>
                    <a:pt x="58422" y="116000"/>
                  </a:cubicBezTo>
                  <a:cubicBezTo>
                    <a:pt x="58785" y="112000"/>
                    <a:pt x="58687" y="108000"/>
                    <a:pt x="59078" y="104000"/>
                  </a:cubicBezTo>
                  <a:cubicBezTo>
                    <a:pt x="59902" y="104000"/>
                    <a:pt x="59413" y="104000"/>
                    <a:pt x="60223" y="102000"/>
                  </a:cubicBezTo>
                  <a:lnTo>
                    <a:pt x="59539" y="98000"/>
                  </a:lnTo>
                  <a:cubicBezTo>
                    <a:pt x="60237" y="98000"/>
                    <a:pt x="60055" y="94000"/>
                    <a:pt x="60111" y="92000"/>
                  </a:cubicBezTo>
                  <a:cubicBezTo>
                    <a:pt x="58896" y="88000"/>
                    <a:pt x="59204" y="98000"/>
                    <a:pt x="58422" y="98000"/>
                  </a:cubicBezTo>
                  <a:cubicBezTo>
                    <a:pt x="58045" y="100000"/>
                    <a:pt x="59148" y="98000"/>
                    <a:pt x="58561" y="102000"/>
                  </a:cubicBezTo>
                  <a:cubicBezTo>
                    <a:pt x="57835" y="100000"/>
                    <a:pt x="58394" y="104000"/>
                    <a:pt x="57584" y="106000"/>
                  </a:cubicBezTo>
                  <a:lnTo>
                    <a:pt x="57723" y="104000"/>
                  </a:lnTo>
                  <a:cubicBezTo>
                    <a:pt x="57472" y="102000"/>
                    <a:pt x="57235" y="104000"/>
                    <a:pt x="56942" y="106000"/>
                  </a:cubicBezTo>
                  <a:cubicBezTo>
                    <a:pt x="56620" y="106000"/>
                    <a:pt x="57305" y="120000"/>
                    <a:pt x="55992" y="120000"/>
                  </a:cubicBezTo>
                  <a:cubicBezTo>
                    <a:pt x="56062" y="120000"/>
                    <a:pt x="56090" y="118000"/>
                    <a:pt x="56090" y="118000"/>
                  </a:cubicBezTo>
                  <a:lnTo>
                    <a:pt x="57360" y="82000"/>
                  </a:lnTo>
                  <a:cubicBezTo>
                    <a:pt x="56034" y="82000"/>
                    <a:pt x="54512" y="82000"/>
                    <a:pt x="52990" y="80000"/>
                  </a:cubicBezTo>
                  <a:cubicBezTo>
                    <a:pt x="52627" y="74000"/>
                    <a:pt x="54079" y="74000"/>
                    <a:pt x="53981" y="72000"/>
                  </a:cubicBezTo>
                  <a:lnTo>
                    <a:pt x="54680" y="72000"/>
                  </a:lnTo>
                  <a:cubicBezTo>
                    <a:pt x="54638" y="76000"/>
                    <a:pt x="53227" y="74000"/>
                    <a:pt x="53856" y="78000"/>
                  </a:cubicBezTo>
                  <a:cubicBezTo>
                    <a:pt x="55084" y="76000"/>
                    <a:pt x="55643" y="80000"/>
                    <a:pt x="56802" y="74000"/>
                  </a:cubicBezTo>
                  <a:cubicBezTo>
                    <a:pt x="56439" y="66000"/>
                    <a:pt x="55266" y="74000"/>
                    <a:pt x="54512" y="70000"/>
                  </a:cubicBezTo>
                  <a:cubicBezTo>
                    <a:pt x="54833" y="70000"/>
                    <a:pt x="55098" y="70000"/>
                    <a:pt x="55364" y="68000"/>
                  </a:cubicBezTo>
                  <a:lnTo>
                    <a:pt x="53074" y="66000"/>
                  </a:lnTo>
                  <a:lnTo>
                    <a:pt x="52892" y="68000"/>
                  </a:lnTo>
                  <a:lnTo>
                    <a:pt x="53870" y="68000"/>
                  </a:lnTo>
                  <a:cubicBezTo>
                    <a:pt x="53144" y="68000"/>
                    <a:pt x="52529" y="72000"/>
                    <a:pt x="52473" y="78000"/>
                  </a:cubicBezTo>
                  <a:lnTo>
                    <a:pt x="52613" y="78000"/>
                  </a:lnTo>
                  <a:lnTo>
                    <a:pt x="52348" y="80000"/>
                  </a:lnTo>
                  <a:lnTo>
                    <a:pt x="51845" y="78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8" name="Google Shape;408;p17"/>
            <p:cNvSpPr/>
            <p:nvPr/>
          </p:nvSpPr>
          <p:spPr>
            <a:xfrm>
              <a:off x="12117388" y="2779713"/>
              <a:ext cx="126900" cy="4800"/>
            </a:xfrm>
            <a:custGeom>
              <a:rect b="b" l="l" r="r" t="t"/>
              <a:pathLst>
                <a:path extrusionOk="0" h="120000" w="120000">
                  <a:moveTo>
                    <a:pt x="34545" y="120000"/>
                  </a:moveTo>
                  <a:lnTo>
                    <a:pt x="34545" y="120000"/>
                  </a:lnTo>
                  <a:cubicBezTo>
                    <a:pt x="60000" y="120000"/>
                    <a:pt x="120000" y="120000"/>
                    <a:pt x="109090" y="0"/>
                  </a:cubicBezTo>
                  <a:cubicBezTo>
                    <a:pt x="109090" y="120000"/>
                    <a:pt x="0" y="0"/>
                    <a:pt x="34545"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09" name="Google Shape;409;p17"/>
            <p:cNvSpPr/>
            <p:nvPr/>
          </p:nvSpPr>
          <p:spPr>
            <a:xfrm>
              <a:off x="12182475" y="2787650"/>
              <a:ext cx="79500" cy="1500"/>
            </a:xfrm>
            <a:custGeom>
              <a:rect b="b" l="l" r="r" t="t"/>
              <a:pathLst>
                <a:path extrusionOk="0" h="120000" w="120000">
                  <a:moveTo>
                    <a:pt x="73170" y="120000"/>
                  </a:moveTo>
                  <a:lnTo>
                    <a:pt x="73170" y="120000"/>
                  </a:lnTo>
                  <a:cubicBezTo>
                    <a:pt x="79024" y="120000"/>
                    <a:pt x="76097" y="0"/>
                    <a:pt x="120000" y="0"/>
                  </a:cubicBezTo>
                  <a:lnTo>
                    <a:pt x="0" y="0"/>
                  </a:lnTo>
                  <a:lnTo>
                    <a:pt x="731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0" name="Google Shape;410;p17"/>
            <p:cNvSpPr/>
            <p:nvPr/>
          </p:nvSpPr>
          <p:spPr>
            <a:xfrm>
              <a:off x="12307888" y="2809875"/>
              <a:ext cx="249300" cy="15900"/>
            </a:xfrm>
            <a:custGeom>
              <a:rect b="b" l="l" r="r" t="t"/>
              <a:pathLst>
                <a:path extrusionOk="0" h="120000" w="120000">
                  <a:moveTo>
                    <a:pt x="1846" y="51428"/>
                  </a:moveTo>
                  <a:lnTo>
                    <a:pt x="1846" y="51428"/>
                  </a:lnTo>
                  <a:cubicBezTo>
                    <a:pt x="21230" y="34285"/>
                    <a:pt x="34153" y="17142"/>
                    <a:pt x="64615" y="34285"/>
                  </a:cubicBezTo>
                  <a:cubicBezTo>
                    <a:pt x="75692" y="102857"/>
                    <a:pt x="13846" y="34285"/>
                    <a:pt x="0" y="102857"/>
                  </a:cubicBezTo>
                  <a:cubicBezTo>
                    <a:pt x="56307" y="119999"/>
                    <a:pt x="73846" y="68571"/>
                    <a:pt x="120000" y="68571"/>
                  </a:cubicBezTo>
                  <a:cubicBezTo>
                    <a:pt x="97846" y="34285"/>
                    <a:pt x="3692" y="0"/>
                    <a:pt x="1846"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1" name="Google Shape;411;p17"/>
            <p:cNvSpPr/>
            <p:nvPr/>
          </p:nvSpPr>
          <p:spPr>
            <a:xfrm>
              <a:off x="12252325" y="2825750"/>
              <a:ext cx="72900" cy="1500"/>
            </a:xfrm>
            <a:custGeom>
              <a:rect b="b" l="l" r="r" t="t"/>
              <a:pathLst>
                <a:path extrusionOk="0" h="120000" w="120000">
                  <a:moveTo>
                    <a:pt x="12631" y="120000"/>
                  </a:moveTo>
                  <a:lnTo>
                    <a:pt x="12631" y="120000"/>
                  </a:lnTo>
                  <a:lnTo>
                    <a:pt x="120000" y="0"/>
                  </a:lnTo>
                  <a:lnTo>
                    <a:pt x="107368" y="0"/>
                  </a:lnTo>
                  <a:lnTo>
                    <a:pt x="0" y="120000"/>
                  </a:lnTo>
                  <a:lnTo>
                    <a:pt x="1263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2" name="Google Shape;412;p17"/>
            <p:cNvSpPr/>
            <p:nvPr/>
          </p:nvSpPr>
          <p:spPr>
            <a:xfrm>
              <a:off x="10779125" y="2733675"/>
              <a:ext cx="66600" cy="4800"/>
            </a:xfrm>
            <a:custGeom>
              <a:rect b="b" l="l" r="r" t="t"/>
              <a:pathLst>
                <a:path extrusionOk="0" h="120000" w="120000">
                  <a:moveTo>
                    <a:pt x="120000" y="120000"/>
                  </a:moveTo>
                  <a:lnTo>
                    <a:pt x="120000" y="120000"/>
                  </a:lnTo>
                  <a:cubicBezTo>
                    <a:pt x="109714" y="0"/>
                    <a:pt x="37714" y="60000"/>
                    <a:pt x="0" y="120000"/>
                  </a:cubicBezTo>
                  <a:cubicBezTo>
                    <a:pt x="30857" y="120000"/>
                    <a:pt x="75428"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3" name="Google Shape;413;p17"/>
            <p:cNvSpPr/>
            <p:nvPr/>
          </p:nvSpPr>
          <p:spPr>
            <a:xfrm>
              <a:off x="-2471738" y="2738438"/>
              <a:ext cx="496800" cy="15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4" name="Google Shape;414;p17"/>
            <p:cNvSpPr/>
            <p:nvPr/>
          </p:nvSpPr>
          <p:spPr>
            <a:xfrm>
              <a:off x="9136063" y="2735263"/>
              <a:ext cx="387300" cy="14400"/>
            </a:xfrm>
            <a:custGeom>
              <a:rect b="b" l="l" r="r" t="t"/>
              <a:pathLst>
                <a:path extrusionOk="0" h="120000" w="120000">
                  <a:moveTo>
                    <a:pt x="17821" y="120000"/>
                  </a:moveTo>
                  <a:lnTo>
                    <a:pt x="17821" y="120000"/>
                  </a:lnTo>
                  <a:cubicBezTo>
                    <a:pt x="59405" y="100000"/>
                    <a:pt x="77821" y="60000"/>
                    <a:pt x="120000" y="60000"/>
                  </a:cubicBezTo>
                  <a:cubicBezTo>
                    <a:pt x="64752" y="0"/>
                    <a:pt x="46930" y="120000"/>
                    <a:pt x="0" y="60000"/>
                  </a:cubicBezTo>
                  <a:lnTo>
                    <a:pt x="1782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5" name="Google Shape;415;p17"/>
            <p:cNvSpPr/>
            <p:nvPr/>
          </p:nvSpPr>
          <p:spPr>
            <a:xfrm>
              <a:off x="9139238" y="2725738"/>
              <a:ext cx="142800" cy="9600"/>
            </a:xfrm>
            <a:custGeom>
              <a:rect b="b" l="l" r="r" t="t"/>
              <a:pathLst>
                <a:path extrusionOk="0" h="120000" w="120000">
                  <a:moveTo>
                    <a:pt x="86400" y="0"/>
                  </a:moveTo>
                  <a:lnTo>
                    <a:pt x="86400" y="0"/>
                  </a:lnTo>
                  <a:cubicBezTo>
                    <a:pt x="104000" y="60000"/>
                    <a:pt x="0" y="90000"/>
                    <a:pt x="16000" y="120000"/>
                  </a:cubicBezTo>
                  <a:cubicBezTo>
                    <a:pt x="91200" y="120000"/>
                    <a:pt x="51200" y="60000"/>
                    <a:pt x="120000" y="60000"/>
                  </a:cubicBezTo>
                  <a:lnTo>
                    <a:pt x="864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6" name="Google Shape;416;p17"/>
            <p:cNvSpPr/>
            <p:nvPr/>
          </p:nvSpPr>
          <p:spPr>
            <a:xfrm>
              <a:off x="9805988" y="2817813"/>
              <a:ext cx="39600" cy="3300"/>
            </a:xfrm>
            <a:custGeom>
              <a:rect b="b" l="l" r="r" t="t"/>
              <a:pathLst>
                <a:path extrusionOk="0" h="120000" w="120000">
                  <a:moveTo>
                    <a:pt x="120000" y="0"/>
                  </a:moveTo>
                  <a:lnTo>
                    <a:pt x="120000" y="0"/>
                  </a:lnTo>
                  <a:lnTo>
                    <a:pt x="0" y="120000"/>
                  </a:lnTo>
                  <a:lnTo>
                    <a:pt x="97142"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7" name="Google Shape;417;p17"/>
            <p:cNvSpPr/>
            <p:nvPr/>
          </p:nvSpPr>
          <p:spPr>
            <a:xfrm>
              <a:off x="8580438" y="2725738"/>
              <a:ext cx="66600" cy="3300"/>
            </a:xfrm>
            <a:custGeom>
              <a:rect b="b" l="l" r="r" t="t"/>
              <a:pathLst>
                <a:path extrusionOk="0" h="120000" w="120000">
                  <a:moveTo>
                    <a:pt x="92571" y="120000"/>
                  </a:moveTo>
                  <a:lnTo>
                    <a:pt x="92571" y="120000"/>
                  </a:lnTo>
                  <a:lnTo>
                    <a:pt x="120000" y="120000"/>
                  </a:lnTo>
                  <a:lnTo>
                    <a:pt x="0" y="0"/>
                  </a:lnTo>
                  <a:lnTo>
                    <a:pt x="9257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8" name="Google Shape;418;p17"/>
            <p:cNvSpPr/>
            <p:nvPr/>
          </p:nvSpPr>
          <p:spPr>
            <a:xfrm>
              <a:off x="8647113" y="2725738"/>
              <a:ext cx="15900" cy="3300"/>
            </a:xfrm>
            <a:custGeom>
              <a:rect b="b" l="l" r="r" t="t"/>
              <a:pathLst>
                <a:path extrusionOk="0" h="120000" w="120000">
                  <a:moveTo>
                    <a:pt x="120000" y="0"/>
                  </a:moveTo>
                  <a:lnTo>
                    <a:pt x="120000" y="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19" name="Google Shape;419;p17"/>
            <p:cNvSpPr/>
            <p:nvPr/>
          </p:nvSpPr>
          <p:spPr>
            <a:xfrm>
              <a:off x="9794875" y="2830513"/>
              <a:ext cx="90600" cy="1500"/>
            </a:xfrm>
            <a:custGeom>
              <a:rect b="b" l="l" r="r" t="t"/>
              <a:pathLst>
                <a:path extrusionOk="0" h="120000" w="120000">
                  <a:moveTo>
                    <a:pt x="0" y="0"/>
                  </a:moveTo>
                  <a:lnTo>
                    <a:pt x="0" y="0"/>
                  </a:lnTo>
                  <a:lnTo>
                    <a:pt x="81702" y="12000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0" name="Google Shape;420;p17"/>
            <p:cNvSpPr/>
            <p:nvPr/>
          </p:nvSpPr>
          <p:spPr>
            <a:xfrm>
              <a:off x="9232900" y="2795588"/>
              <a:ext cx="84000" cy="3300"/>
            </a:xfrm>
            <a:custGeom>
              <a:rect b="b" l="l" r="r" t="t"/>
              <a:pathLst>
                <a:path extrusionOk="0" h="120000" w="120000">
                  <a:moveTo>
                    <a:pt x="43636" y="120000"/>
                  </a:moveTo>
                  <a:lnTo>
                    <a:pt x="43636" y="120000"/>
                  </a:lnTo>
                  <a:lnTo>
                    <a:pt x="120000" y="120000"/>
                  </a:lnTo>
                  <a:cubicBezTo>
                    <a:pt x="106363" y="120000"/>
                    <a:pt x="0" y="0"/>
                    <a:pt x="43636"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1" name="Google Shape;421;p17"/>
            <p:cNvSpPr/>
            <p:nvPr/>
          </p:nvSpPr>
          <p:spPr>
            <a:xfrm>
              <a:off x="8158163" y="2725738"/>
              <a:ext cx="71400" cy="3300"/>
            </a:xfrm>
            <a:custGeom>
              <a:rect b="b" l="l" r="r" t="t"/>
              <a:pathLst>
                <a:path extrusionOk="0" h="120000" w="120000">
                  <a:moveTo>
                    <a:pt x="110270" y="0"/>
                  </a:moveTo>
                  <a:lnTo>
                    <a:pt x="110270" y="0"/>
                  </a:lnTo>
                  <a:lnTo>
                    <a:pt x="0" y="120000"/>
                  </a:lnTo>
                  <a:lnTo>
                    <a:pt x="9729" y="120000"/>
                  </a:lnTo>
                  <a:lnTo>
                    <a:pt x="120000" y="0"/>
                  </a:lnTo>
                  <a:lnTo>
                    <a:pt x="11027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2" name="Google Shape;422;p17"/>
            <p:cNvSpPr/>
            <p:nvPr/>
          </p:nvSpPr>
          <p:spPr>
            <a:xfrm>
              <a:off x="8734425" y="2814638"/>
              <a:ext cx="144600" cy="3300"/>
            </a:xfrm>
            <a:custGeom>
              <a:rect b="b" l="l" r="r" t="t"/>
              <a:pathLst>
                <a:path extrusionOk="0" h="120000" w="120000">
                  <a:moveTo>
                    <a:pt x="88421" y="0"/>
                  </a:moveTo>
                  <a:lnTo>
                    <a:pt x="88421" y="0"/>
                  </a:lnTo>
                  <a:cubicBezTo>
                    <a:pt x="120000" y="120000"/>
                    <a:pt x="0" y="0"/>
                    <a:pt x="63157" y="120000"/>
                  </a:cubicBezTo>
                  <a:cubicBezTo>
                    <a:pt x="120000" y="120000"/>
                    <a:pt x="96315" y="60000"/>
                    <a:pt x="88421"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3" name="Google Shape;423;p17"/>
            <p:cNvSpPr/>
            <p:nvPr/>
          </p:nvSpPr>
          <p:spPr>
            <a:xfrm>
              <a:off x="8023225" y="2782888"/>
              <a:ext cx="27000" cy="1500"/>
            </a:xfrm>
            <a:custGeom>
              <a:rect b="b" l="l" r="r" t="t"/>
              <a:pathLst>
                <a:path extrusionOk="0" h="120000" w="120000">
                  <a:moveTo>
                    <a:pt x="119999" y="0"/>
                  </a:moveTo>
                  <a:lnTo>
                    <a:pt x="119999" y="0"/>
                  </a:lnTo>
                  <a:cubicBezTo>
                    <a:pt x="77142" y="0"/>
                    <a:pt x="42857" y="0"/>
                    <a:pt x="0" y="120000"/>
                  </a:cubicBezTo>
                  <a:lnTo>
                    <a:pt x="119999"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4" name="Google Shape;424;p17"/>
            <p:cNvSpPr/>
            <p:nvPr/>
          </p:nvSpPr>
          <p:spPr>
            <a:xfrm>
              <a:off x="8050213" y="2782888"/>
              <a:ext cx="77700" cy="1500"/>
            </a:xfrm>
            <a:custGeom>
              <a:rect b="b" l="l" r="r" t="t"/>
              <a:pathLst>
                <a:path extrusionOk="0" h="120000" w="120000">
                  <a:moveTo>
                    <a:pt x="0" y="0"/>
                  </a:moveTo>
                  <a:lnTo>
                    <a:pt x="0" y="0"/>
                  </a:lnTo>
                  <a:cubicBezTo>
                    <a:pt x="45000" y="0"/>
                    <a:pt x="90000" y="120000"/>
                    <a:pt x="120000" y="120000"/>
                  </a:cubicBezTo>
                  <a:cubicBezTo>
                    <a:pt x="63000" y="0"/>
                    <a:pt x="45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5" name="Google Shape;425;p17"/>
            <p:cNvSpPr/>
            <p:nvPr/>
          </p:nvSpPr>
          <p:spPr>
            <a:xfrm>
              <a:off x="7715250" y="2779713"/>
              <a:ext cx="90600" cy="7800"/>
            </a:xfrm>
            <a:custGeom>
              <a:rect b="b" l="l" r="r" t="t"/>
              <a:pathLst>
                <a:path extrusionOk="0" h="120000" w="120000">
                  <a:moveTo>
                    <a:pt x="12765" y="80000"/>
                  </a:moveTo>
                  <a:lnTo>
                    <a:pt x="12765" y="80000"/>
                  </a:lnTo>
                  <a:lnTo>
                    <a:pt x="45957" y="80000"/>
                  </a:lnTo>
                  <a:cubicBezTo>
                    <a:pt x="10212" y="120000"/>
                    <a:pt x="28085" y="120000"/>
                    <a:pt x="58723" y="80000"/>
                  </a:cubicBezTo>
                  <a:cubicBezTo>
                    <a:pt x="94468" y="80000"/>
                    <a:pt x="94468" y="40000"/>
                    <a:pt x="97021" y="40000"/>
                  </a:cubicBezTo>
                  <a:lnTo>
                    <a:pt x="120000" y="0"/>
                  </a:lnTo>
                  <a:lnTo>
                    <a:pt x="89361" y="40000"/>
                  </a:lnTo>
                  <a:cubicBezTo>
                    <a:pt x="33191" y="40000"/>
                    <a:pt x="0" y="40000"/>
                    <a:pt x="12765"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6" name="Google Shape;426;p17"/>
            <p:cNvSpPr/>
            <p:nvPr/>
          </p:nvSpPr>
          <p:spPr>
            <a:xfrm>
              <a:off x="6508750" y="2713038"/>
              <a:ext cx="247500" cy="6300"/>
            </a:xfrm>
            <a:custGeom>
              <a:rect b="b" l="l" r="r" t="t"/>
              <a:pathLst>
                <a:path extrusionOk="0" h="120000" w="120000">
                  <a:moveTo>
                    <a:pt x="0" y="0"/>
                  </a:moveTo>
                  <a:lnTo>
                    <a:pt x="0" y="0"/>
                  </a:lnTo>
                  <a:cubicBezTo>
                    <a:pt x="46511" y="40000"/>
                    <a:pt x="58604" y="40000"/>
                    <a:pt x="55813" y="80000"/>
                  </a:cubicBezTo>
                  <a:cubicBezTo>
                    <a:pt x="100465" y="120000"/>
                    <a:pt x="93023"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7" name="Google Shape;427;p17"/>
            <p:cNvSpPr/>
            <p:nvPr/>
          </p:nvSpPr>
          <p:spPr>
            <a:xfrm>
              <a:off x="6756400" y="2713038"/>
              <a:ext cx="333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8" name="Google Shape;428;p17"/>
            <p:cNvSpPr/>
            <p:nvPr/>
          </p:nvSpPr>
          <p:spPr>
            <a:xfrm>
              <a:off x="8047038" y="2820988"/>
              <a:ext cx="58800" cy="4800"/>
            </a:xfrm>
            <a:custGeom>
              <a:rect b="b" l="l" r="r" t="t"/>
              <a:pathLst>
                <a:path extrusionOk="0" h="120000" w="120000">
                  <a:moveTo>
                    <a:pt x="120000" y="0"/>
                  </a:moveTo>
                  <a:lnTo>
                    <a:pt x="120000" y="0"/>
                  </a:lnTo>
                  <a:lnTo>
                    <a:pt x="0" y="120000"/>
                  </a:lnTo>
                  <a:lnTo>
                    <a:pt x="4258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29" name="Google Shape;429;p17"/>
            <p:cNvSpPr/>
            <p:nvPr/>
          </p:nvSpPr>
          <p:spPr>
            <a:xfrm>
              <a:off x="6348413" y="2711451"/>
              <a:ext cx="82500" cy="1500"/>
            </a:xfrm>
            <a:custGeom>
              <a:rect b="b" l="l" r="r" t="t"/>
              <a:pathLst>
                <a:path extrusionOk="0" h="120000" w="120000">
                  <a:moveTo>
                    <a:pt x="25116" y="120000"/>
                  </a:moveTo>
                  <a:lnTo>
                    <a:pt x="25116" y="120000"/>
                  </a:lnTo>
                  <a:cubicBezTo>
                    <a:pt x="50232" y="120000"/>
                    <a:pt x="92093" y="120000"/>
                    <a:pt x="114418" y="120000"/>
                  </a:cubicBezTo>
                  <a:cubicBezTo>
                    <a:pt x="120000" y="0"/>
                    <a:pt x="0" y="120000"/>
                    <a:pt x="25116"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0" name="Google Shape;430;p17"/>
            <p:cNvSpPr/>
            <p:nvPr/>
          </p:nvSpPr>
          <p:spPr>
            <a:xfrm>
              <a:off x="6734175" y="2771775"/>
              <a:ext cx="96900" cy="6300"/>
            </a:xfrm>
            <a:custGeom>
              <a:rect b="b" l="l" r="r" t="t"/>
              <a:pathLst>
                <a:path extrusionOk="0" h="120000" w="120000">
                  <a:moveTo>
                    <a:pt x="0" y="80000"/>
                  </a:moveTo>
                  <a:lnTo>
                    <a:pt x="0" y="80000"/>
                  </a:lnTo>
                  <a:cubicBezTo>
                    <a:pt x="14400" y="120000"/>
                    <a:pt x="88800" y="80000"/>
                    <a:pt x="120000" y="120000"/>
                  </a:cubicBezTo>
                  <a:cubicBezTo>
                    <a:pt x="76800" y="80000"/>
                    <a:pt x="40800" y="0"/>
                    <a:pt x="0"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1" name="Google Shape;431;p17"/>
            <p:cNvSpPr/>
            <p:nvPr/>
          </p:nvSpPr>
          <p:spPr>
            <a:xfrm>
              <a:off x="6091238" y="2722563"/>
              <a:ext cx="95400" cy="7800"/>
            </a:xfrm>
            <a:custGeom>
              <a:rect b="b" l="l" r="r" t="t"/>
              <a:pathLst>
                <a:path extrusionOk="0" h="120000" w="120000">
                  <a:moveTo>
                    <a:pt x="0" y="30000"/>
                  </a:moveTo>
                  <a:lnTo>
                    <a:pt x="0" y="30000"/>
                  </a:lnTo>
                  <a:cubicBezTo>
                    <a:pt x="24489" y="60000"/>
                    <a:pt x="58775" y="60000"/>
                    <a:pt x="44081" y="120000"/>
                  </a:cubicBezTo>
                  <a:cubicBezTo>
                    <a:pt x="75918" y="90000"/>
                    <a:pt x="119999" y="0"/>
                    <a:pt x="0" y="3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2" name="Google Shape;432;p17"/>
            <p:cNvSpPr/>
            <p:nvPr/>
          </p:nvSpPr>
          <p:spPr>
            <a:xfrm>
              <a:off x="6559550" y="2773363"/>
              <a:ext cx="81000" cy="3300"/>
            </a:xfrm>
            <a:custGeom>
              <a:rect b="b" l="l" r="r" t="t"/>
              <a:pathLst>
                <a:path extrusionOk="0" h="120000" w="120000">
                  <a:moveTo>
                    <a:pt x="0" y="120000"/>
                  </a:moveTo>
                  <a:lnTo>
                    <a:pt x="0" y="120000"/>
                  </a:lnTo>
                  <a:lnTo>
                    <a:pt x="22857"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3" name="Google Shape;433;p17"/>
            <p:cNvSpPr/>
            <p:nvPr/>
          </p:nvSpPr>
          <p:spPr>
            <a:xfrm>
              <a:off x="6640513" y="2806700"/>
              <a:ext cx="227100" cy="15900"/>
            </a:xfrm>
            <a:custGeom>
              <a:rect b="b" l="l" r="r" t="t"/>
              <a:pathLst>
                <a:path extrusionOk="0" h="120000" w="120000">
                  <a:moveTo>
                    <a:pt x="81355" y="119999"/>
                  </a:moveTo>
                  <a:lnTo>
                    <a:pt x="81355" y="119999"/>
                  </a:lnTo>
                  <a:cubicBezTo>
                    <a:pt x="120000" y="85714"/>
                    <a:pt x="19322" y="51428"/>
                    <a:pt x="86440" y="17142"/>
                  </a:cubicBezTo>
                  <a:cubicBezTo>
                    <a:pt x="0" y="0"/>
                    <a:pt x="93559" y="68571"/>
                    <a:pt x="29491" y="68571"/>
                  </a:cubicBezTo>
                  <a:cubicBezTo>
                    <a:pt x="67118" y="68571"/>
                    <a:pt x="85423" y="102857"/>
                    <a:pt x="81355" y="11999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4" name="Google Shape;434;p17"/>
            <p:cNvSpPr/>
            <p:nvPr/>
          </p:nvSpPr>
          <p:spPr>
            <a:xfrm>
              <a:off x="6661150" y="2814638"/>
              <a:ext cx="34800" cy="1500"/>
            </a:xfrm>
            <a:custGeom>
              <a:rect b="b" l="l" r="r" t="t"/>
              <a:pathLst>
                <a:path extrusionOk="0" h="120000" w="120000">
                  <a:moveTo>
                    <a:pt x="120000" y="120000"/>
                  </a:moveTo>
                  <a:lnTo>
                    <a:pt x="120000"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5" name="Google Shape;435;p17"/>
            <p:cNvSpPr/>
            <p:nvPr/>
          </p:nvSpPr>
          <p:spPr>
            <a:xfrm>
              <a:off x="5661025" y="2789238"/>
              <a:ext cx="23700" cy="1500"/>
            </a:xfrm>
            <a:custGeom>
              <a:rect b="b" l="l" r="r" t="t"/>
              <a:pathLst>
                <a:path extrusionOk="0" h="120000" w="120000">
                  <a:moveTo>
                    <a:pt x="0" y="120000"/>
                  </a:moveTo>
                  <a:lnTo>
                    <a:pt x="0" y="120000"/>
                  </a:lnTo>
                  <a:lnTo>
                    <a:pt x="12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6" name="Google Shape;436;p17"/>
            <p:cNvSpPr/>
            <p:nvPr/>
          </p:nvSpPr>
          <p:spPr>
            <a:xfrm>
              <a:off x="6162675" y="2814638"/>
              <a:ext cx="258900" cy="7800"/>
            </a:xfrm>
            <a:custGeom>
              <a:rect b="b" l="l" r="r" t="t"/>
              <a:pathLst>
                <a:path extrusionOk="0" h="120000" w="120000">
                  <a:moveTo>
                    <a:pt x="68444" y="60000"/>
                  </a:moveTo>
                  <a:lnTo>
                    <a:pt x="68444" y="60000"/>
                  </a:lnTo>
                  <a:lnTo>
                    <a:pt x="120000" y="0"/>
                  </a:lnTo>
                  <a:cubicBezTo>
                    <a:pt x="85333" y="30000"/>
                    <a:pt x="0" y="30000"/>
                    <a:pt x="5333" y="120000"/>
                  </a:cubicBezTo>
                  <a:cubicBezTo>
                    <a:pt x="32888" y="120000"/>
                    <a:pt x="66666" y="120000"/>
                    <a:pt x="80000" y="90000"/>
                  </a:cubicBezTo>
                  <a:lnTo>
                    <a:pt x="68444"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7" name="Google Shape;437;p17"/>
            <p:cNvSpPr/>
            <p:nvPr/>
          </p:nvSpPr>
          <p:spPr>
            <a:xfrm>
              <a:off x="5019675" y="2713038"/>
              <a:ext cx="72900" cy="4800"/>
            </a:xfrm>
            <a:custGeom>
              <a:rect b="b" l="l" r="r" t="t"/>
              <a:pathLst>
                <a:path extrusionOk="0" h="120000" w="120000">
                  <a:moveTo>
                    <a:pt x="41052" y="60000"/>
                  </a:moveTo>
                  <a:lnTo>
                    <a:pt x="41052" y="60000"/>
                  </a:lnTo>
                  <a:lnTo>
                    <a:pt x="120000" y="0"/>
                  </a:lnTo>
                  <a:lnTo>
                    <a:pt x="22105" y="0"/>
                  </a:lnTo>
                  <a:cubicBezTo>
                    <a:pt x="50526" y="0"/>
                    <a:pt x="0" y="120000"/>
                    <a:pt x="41052"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8" name="Google Shape;438;p17"/>
            <p:cNvSpPr/>
            <p:nvPr/>
          </p:nvSpPr>
          <p:spPr>
            <a:xfrm>
              <a:off x="5021263" y="2713038"/>
              <a:ext cx="111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39" name="Google Shape;439;p17"/>
            <p:cNvSpPr/>
            <p:nvPr/>
          </p:nvSpPr>
          <p:spPr>
            <a:xfrm>
              <a:off x="5864225" y="2784475"/>
              <a:ext cx="101700" cy="4800"/>
            </a:xfrm>
            <a:custGeom>
              <a:rect b="b" l="l" r="r" t="t"/>
              <a:pathLst>
                <a:path extrusionOk="0" h="120000" w="120000">
                  <a:moveTo>
                    <a:pt x="6792" y="120000"/>
                  </a:moveTo>
                  <a:lnTo>
                    <a:pt x="6792" y="120000"/>
                  </a:lnTo>
                  <a:cubicBezTo>
                    <a:pt x="47547" y="120000"/>
                    <a:pt x="81509" y="120000"/>
                    <a:pt x="120000" y="60000"/>
                  </a:cubicBezTo>
                  <a:cubicBezTo>
                    <a:pt x="104150" y="60000"/>
                    <a:pt x="0" y="0"/>
                    <a:pt x="6792"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0" name="Google Shape;440;p17"/>
            <p:cNvSpPr/>
            <p:nvPr/>
          </p:nvSpPr>
          <p:spPr>
            <a:xfrm>
              <a:off x="4703763" y="2722563"/>
              <a:ext cx="84000" cy="1500"/>
            </a:xfrm>
            <a:custGeom>
              <a:rect b="b" l="l" r="r" t="t"/>
              <a:pathLst>
                <a:path extrusionOk="0" h="120000" w="120000">
                  <a:moveTo>
                    <a:pt x="8181" y="120000"/>
                  </a:moveTo>
                  <a:lnTo>
                    <a:pt x="8181" y="120000"/>
                  </a:lnTo>
                  <a:lnTo>
                    <a:pt x="120000" y="0"/>
                  </a:lnTo>
                  <a:lnTo>
                    <a:pt x="0" y="0"/>
                  </a:lnTo>
                  <a:lnTo>
                    <a:pt x="818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1" name="Google Shape;441;p17"/>
            <p:cNvSpPr/>
            <p:nvPr/>
          </p:nvSpPr>
          <p:spPr>
            <a:xfrm>
              <a:off x="4264025" y="2713038"/>
              <a:ext cx="77700" cy="4800"/>
            </a:xfrm>
            <a:custGeom>
              <a:rect b="b" l="l" r="r" t="t"/>
              <a:pathLst>
                <a:path extrusionOk="0" h="120000" w="120000">
                  <a:moveTo>
                    <a:pt x="120000" y="60000"/>
                  </a:moveTo>
                  <a:lnTo>
                    <a:pt x="120000" y="60000"/>
                  </a:lnTo>
                  <a:lnTo>
                    <a:pt x="99512" y="0"/>
                  </a:lnTo>
                  <a:lnTo>
                    <a:pt x="0" y="60000"/>
                  </a:lnTo>
                  <a:lnTo>
                    <a:pt x="20487"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2" name="Google Shape;442;p17"/>
            <p:cNvSpPr/>
            <p:nvPr/>
          </p:nvSpPr>
          <p:spPr>
            <a:xfrm>
              <a:off x="4800600" y="2822575"/>
              <a:ext cx="117600" cy="7800"/>
            </a:xfrm>
            <a:custGeom>
              <a:rect b="b" l="l" r="r" t="t"/>
              <a:pathLst>
                <a:path extrusionOk="0" h="120000" w="120000">
                  <a:moveTo>
                    <a:pt x="21639" y="80000"/>
                  </a:moveTo>
                  <a:lnTo>
                    <a:pt x="21639" y="80000"/>
                  </a:lnTo>
                  <a:cubicBezTo>
                    <a:pt x="76721" y="120000"/>
                    <a:pt x="120000" y="0"/>
                    <a:pt x="106229" y="0"/>
                  </a:cubicBezTo>
                  <a:lnTo>
                    <a:pt x="0" y="0"/>
                  </a:lnTo>
                  <a:cubicBezTo>
                    <a:pt x="25573" y="80000"/>
                    <a:pt x="29508" y="0"/>
                    <a:pt x="90491" y="0"/>
                  </a:cubicBezTo>
                  <a:lnTo>
                    <a:pt x="21639" y="8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3" name="Google Shape;443;p17"/>
            <p:cNvSpPr/>
            <p:nvPr/>
          </p:nvSpPr>
          <p:spPr>
            <a:xfrm>
              <a:off x="187325" y="2714625"/>
              <a:ext cx="1925700" cy="31800"/>
            </a:xfrm>
            <a:custGeom>
              <a:rect b="b" l="l" r="r" t="t"/>
              <a:pathLst>
                <a:path extrusionOk="0" h="120000" w="120000">
                  <a:moveTo>
                    <a:pt x="89163" y="51428"/>
                  </a:moveTo>
                  <a:lnTo>
                    <a:pt x="89163" y="51428"/>
                  </a:lnTo>
                  <a:cubicBezTo>
                    <a:pt x="90597" y="42857"/>
                    <a:pt x="97649" y="42857"/>
                    <a:pt x="98007" y="59999"/>
                  </a:cubicBezTo>
                  <a:cubicBezTo>
                    <a:pt x="97051" y="59999"/>
                    <a:pt x="93227" y="68571"/>
                    <a:pt x="95617" y="68571"/>
                  </a:cubicBezTo>
                  <a:lnTo>
                    <a:pt x="101235" y="42857"/>
                  </a:lnTo>
                  <a:cubicBezTo>
                    <a:pt x="108645" y="59999"/>
                    <a:pt x="95617" y="85714"/>
                    <a:pt x="91912" y="94285"/>
                  </a:cubicBezTo>
                  <a:cubicBezTo>
                    <a:pt x="99442" y="94285"/>
                    <a:pt x="101713" y="77142"/>
                    <a:pt x="109721" y="77142"/>
                  </a:cubicBezTo>
                  <a:cubicBezTo>
                    <a:pt x="107450" y="77142"/>
                    <a:pt x="105896" y="68571"/>
                    <a:pt x="104701" y="59999"/>
                  </a:cubicBezTo>
                  <a:cubicBezTo>
                    <a:pt x="104342" y="42857"/>
                    <a:pt x="111872" y="51428"/>
                    <a:pt x="117250" y="42857"/>
                  </a:cubicBezTo>
                  <a:cubicBezTo>
                    <a:pt x="113784" y="34285"/>
                    <a:pt x="115816" y="25714"/>
                    <a:pt x="118207" y="17142"/>
                  </a:cubicBezTo>
                  <a:cubicBezTo>
                    <a:pt x="118685" y="17142"/>
                    <a:pt x="119043" y="17142"/>
                    <a:pt x="119163" y="17142"/>
                  </a:cubicBezTo>
                  <a:lnTo>
                    <a:pt x="120000" y="17142"/>
                  </a:lnTo>
                  <a:lnTo>
                    <a:pt x="119402" y="17142"/>
                  </a:lnTo>
                  <a:cubicBezTo>
                    <a:pt x="119402" y="8571"/>
                    <a:pt x="119282" y="8571"/>
                    <a:pt x="118804" y="8571"/>
                  </a:cubicBezTo>
                  <a:cubicBezTo>
                    <a:pt x="114382" y="8571"/>
                    <a:pt x="110916" y="0"/>
                    <a:pt x="108047" y="0"/>
                  </a:cubicBezTo>
                  <a:cubicBezTo>
                    <a:pt x="110916" y="25714"/>
                    <a:pt x="98247" y="8571"/>
                    <a:pt x="94541" y="17142"/>
                  </a:cubicBezTo>
                  <a:lnTo>
                    <a:pt x="90358" y="17142"/>
                  </a:lnTo>
                  <a:lnTo>
                    <a:pt x="88804" y="17142"/>
                  </a:lnTo>
                  <a:cubicBezTo>
                    <a:pt x="88446" y="17142"/>
                    <a:pt x="88924" y="8571"/>
                    <a:pt x="91314" y="8571"/>
                  </a:cubicBezTo>
                  <a:cubicBezTo>
                    <a:pt x="89282" y="8571"/>
                    <a:pt x="82709" y="8571"/>
                    <a:pt x="83306" y="17142"/>
                  </a:cubicBezTo>
                  <a:lnTo>
                    <a:pt x="68127" y="25714"/>
                  </a:lnTo>
                  <a:cubicBezTo>
                    <a:pt x="67649" y="25714"/>
                    <a:pt x="67171" y="17142"/>
                    <a:pt x="66812" y="17142"/>
                  </a:cubicBezTo>
                  <a:cubicBezTo>
                    <a:pt x="66215" y="17142"/>
                    <a:pt x="66215" y="25714"/>
                    <a:pt x="66215" y="25714"/>
                  </a:cubicBezTo>
                  <a:lnTo>
                    <a:pt x="0" y="34285"/>
                  </a:lnTo>
                  <a:lnTo>
                    <a:pt x="9442" y="42857"/>
                  </a:lnTo>
                  <a:cubicBezTo>
                    <a:pt x="4422" y="68571"/>
                    <a:pt x="14940" y="51428"/>
                    <a:pt x="13505" y="68571"/>
                  </a:cubicBezTo>
                  <a:cubicBezTo>
                    <a:pt x="11235" y="77142"/>
                    <a:pt x="7888" y="77142"/>
                    <a:pt x="5856" y="68571"/>
                  </a:cubicBezTo>
                  <a:cubicBezTo>
                    <a:pt x="5139" y="77142"/>
                    <a:pt x="8007" y="85714"/>
                    <a:pt x="7649" y="102857"/>
                  </a:cubicBezTo>
                  <a:cubicBezTo>
                    <a:pt x="16015" y="111428"/>
                    <a:pt x="17330" y="59999"/>
                    <a:pt x="25458" y="68571"/>
                  </a:cubicBezTo>
                  <a:cubicBezTo>
                    <a:pt x="25099" y="85714"/>
                    <a:pt x="22589" y="94285"/>
                    <a:pt x="27968" y="94285"/>
                  </a:cubicBezTo>
                  <a:lnTo>
                    <a:pt x="26653" y="94285"/>
                  </a:lnTo>
                  <a:cubicBezTo>
                    <a:pt x="35139" y="77142"/>
                    <a:pt x="33227" y="119999"/>
                    <a:pt x="38725" y="85714"/>
                  </a:cubicBezTo>
                  <a:lnTo>
                    <a:pt x="38486" y="102857"/>
                  </a:lnTo>
                  <a:cubicBezTo>
                    <a:pt x="42430" y="94285"/>
                    <a:pt x="49960" y="94285"/>
                    <a:pt x="54262" y="85714"/>
                  </a:cubicBezTo>
                  <a:lnTo>
                    <a:pt x="54023" y="94285"/>
                  </a:lnTo>
                  <a:cubicBezTo>
                    <a:pt x="65856" y="68571"/>
                    <a:pt x="60717" y="85714"/>
                    <a:pt x="74103" y="77142"/>
                  </a:cubicBezTo>
                  <a:lnTo>
                    <a:pt x="67888" y="94285"/>
                  </a:lnTo>
                  <a:cubicBezTo>
                    <a:pt x="72549" y="102857"/>
                    <a:pt x="73625" y="85714"/>
                    <a:pt x="76852" y="85714"/>
                  </a:cubicBezTo>
                  <a:cubicBezTo>
                    <a:pt x="76613" y="85714"/>
                    <a:pt x="77450" y="102857"/>
                    <a:pt x="74342" y="102857"/>
                  </a:cubicBezTo>
                  <a:lnTo>
                    <a:pt x="90597" y="68571"/>
                  </a:lnTo>
                  <a:cubicBezTo>
                    <a:pt x="94422" y="59999"/>
                    <a:pt x="89760" y="59999"/>
                    <a:pt x="89163"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4" name="Google Shape;444;p17"/>
            <p:cNvSpPr/>
            <p:nvPr/>
          </p:nvSpPr>
          <p:spPr>
            <a:xfrm>
              <a:off x="1947862" y="2735263"/>
              <a:ext cx="47700" cy="0"/>
            </a:xfrm>
            <a:custGeom>
              <a:rect b="b" l="l" r="r" t="t"/>
              <a:pathLst>
                <a:path extrusionOk="0" h="120000" w="120000">
                  <a:moveTo>
                    <a:pt x="0" y="0"/>
                  </a:moveTo>
                  <a:lnTo>
                    <a:pt x="0" y="0"/>
                  </a:lnTo>
                  <a:lnTo>
                    <a:pt x="120000" y="0"/>
                  </a:ln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5" name="Google Shape;445;p17"/>
            <p:cNvSpPr/>
            <p:nvPr/>
          </p:nvSpPr>
          <p:spPr>
            <a:xfrm>
              <a:off x="112712" y="2724150"/>
              <a:ext cx="74700" cy="0"/>
            </a:xfrm>
            <a:custGeom>
              <a:rect b="b" l="l" r="r" t="t"/>
              <a:pathLst>
                <a:path extrusionOk="0" h="120000" w="120000">
                  <a:moveTo>
                    <a:pt x="0" y="0"/>
                  </a:moveTo>
                  <a:lnTo>
                    <a:pt x="0" y="0"/>
                  </a:lnTo>
                  <a:lnTo>
                    <a:pt x="120000" y="0"/>
                  </a:lnTo>
                  <a:cubicBezTo>
                    <a:pt x="83076" y="0"/>
                    <a:pt x="43076"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6" name="Google Shape;446;p17"/>
            <p:cNvSpPr/>
            <p:nvPr/>
          </p:nvSpPr>
          <p:spPr>
            <a:xfrm>
              <a:off x="2187575" y="2717800"/>
              <a:ext cx="176100" cy="6300"/>
            </a:xfrm>
            <a:custGeom>
              <a:rect b="b" l="l" r="r" t="t"/>
              <a:pathLst>
                <a:path extrusionOk="0" h="120000" w="120000">
                  <a:moveTo>
                    <a:pt x="92608" y="120000"/>
                  </a:moveTo>
                  <a:lnTo>
                    <a:pt x="92608" y="120000"/>
                  </a:lnTo>
                  <a:cubicBezTo>
                    <a:pt x="61304" y="80000"/>
                    <a:pt x="114782" y="40000"/>
                    <a:pt x="120000" y="0"/>
                  </a:cubicBezTo>
                  <a:lnTo>
                    <a:pt x="10434" y="40000"/>
                  </a:lnTo>
                  <a:cubicBezTo>
                    <a:pt x="10434" y="40000"/>
                    <a:pt x="0" y="80000"/>
                    <a:pt x="2608" y="120000"/>
                  </a:cubicBezTo>
                  <a:lnTo>
                    <a:pt x="92608"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7" name="Google Shape;447;p17"/>
            <p:cNvSpPr/>
            <p:nvPr/>
          </p:nvSpPr>
          <p:spPr>
            <a:xfrm>
              <a:off x="2112962" y="2714625"/>
              <a:ext cx="90600" cy="4800"/>
            </a:xfrm>
            <a:custGeom>
              <a:rect b="b" l="l" r="r" t="t"/>
              <a:pathLst>
                <a:path extrusionOk="0" h="120000" w="120000">
                  <a:moveTo>
                    <a:pt x="56170" y="0"/>
                  </a:moveTo>
                  <a:lnTo>
                    <a:pt x="56170" y="0"/>
                  </a:lnTo>
                  <a:cubicBezTo>
                    <a:pt x="48510" y="60000"/>
                    <a:pt x="28085" y="60000"/>
                    <a:pt x="0" y="120000"/>
                  </a:cubicBezTo>
                  <a:lnTo>
                    <a:pt x="120000" y="120000"/>
                  </a:lnTo>
                  <a:cubicBezTo>
                    <a:pt x="120000" y="60000"/>
                    <a:pt x="104680" y="0"/>
                    <a:pt x="56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8" name="Google Shape;448;p17"/>
            <p:cNvSpPr/>
            <p:nvPr/>
          </p:nvSpPr>
          <p:spPr>
            <a:xfrm>
              <a:off x="2101850" y="2811463"/>
              <a:ext cx="71400" cy="3300"/>
            </a:xfrm>
            <a:custGeom>
              <a:rect b="b" l="l" r="r" t="t"/>
              <a:pathLst>
                <a:path extrusionOk="0" h="120000" w="120000">
                  <a:moveTo>
                    <a:pt x="120000" y="0"/>
                  </a:moveTo>
                  <a:lnTo>
                    <a:pt x="120000" y="0"/>
                  </a:lnTo>
                  <a:lnTo>
                    <a:pt x="71351" y="120000"/>
                  </a:lnTo>
                  <a:lnTo>
                    <a:pt x="0"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49" name="Google Shape;449;p17"/>
            <p:cNvSpPr/>
            <p:nvPr/>
          </p:nvSpPr>
          <p:spPr>
            <a:xfrm>
              <a:off x="1724025" y="2805113"/>
              <a:ext cx="120600" cy="4800"/>
            </a:xfrm>
            <a:custGeom>
              <a:rect b="b" l="l" r="r" t="t"/>
              <a:pathLst>
                <a:path extrusionOk="0" h="120000" w="120000">
                  <a:moveTo>
                    <a:pt x="0" y="0"/>
                  </a:moveTo>
                  <a:lnTo>
                    <a:pt x="0" y="0"/>
                  </a:lnTo>
                  <a:cubicBezTo>
                    <a:pt x="34285" y="120000"/>
                    <a:pt x="99047" y="60000"/>
                    <a:pt x="120000" y="0"/>
                  </a:cubicBezTo>
                  <a:cubicBezTo>
                    <a:pt x="45714" y="0"/>
                    <a:pt x="78095"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0" name="Google Shape;450;p17"/>
            <p:cNvSpPr/>
            <p:nvPr/>
          </p:nvSpPr>
          <p:spPr>
            <a:xfrm>
              <a:off x="1744662" y="2833688"/>
              <a:ext cx="72900" cy="3300"/>
            </a:xfrm>
            <a:custGeom>
              <a:rect b="b" l="l" r="r" t="t"/>
              <a:pathLst>
                <a:path extrusionOk="0" h="120000" w="120000">
                  <a:moveTo>
                    <a:pt x="120000" y="0"/>
                  </a:moveTo>
                  <a:lnTo>
                    <a:pt x="120000" y="0"/>
                  </a:lnTo>
                  <a:lnTo>
                    <a:pt x="0" y="120000"/>
                  </a:lnTo>
                  <a:lnTo>
                    <a:pt x="9473" y="12000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1" name="Google Shape;451;p17"/>
            <p:cNvSpPr/>
            <p:nvPr/>
          </p:nvSpPr>
          <p:spPr>
            <a:xfrm>
              <a:off x="-474663" y="2741613"/>
              <a:ext cx="348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2" name="Google Shape;452;p17"/>
            <p:cNvSpPr/>
            <p:nvPr/>
          </p:nvSpPr>
          <p:spPr>
            <a:xfrm>
              <a:off x="-947738" y="2725738"/>
              <a:ext cx="1239900" cy="18900"/>
            </a:xfrm>
            <a:custGeom>
              <a:rect b="b" l="l" r="r" t="t"/>
              <a:pathLst>
                <a:path extrusionOk="0" h="120000" w="120000">
                  <a:moveTo>
                    <a:pt x="109057" y="75000"/>
                  </a:moveTo>
                  <a:lnTo>
                    <a:pt x="109057" y="75000"/>
                  </a:lnTo>
                  <a:cubicBezTo>
                    <a:pt x="92550" y="45000"/>
                    <a:pt x="120000" y="45000"/>
                    <a:pt x="114806" y="0"/>
                  </a:cubicBezTo>
                  <a:lnTo>
                    <a:pt x="105718" y="15000"/>
                  </a:lnTo>
                  <a:lnTo>
                    <a:pt x="106460" y="0"/>
                  </a:lnTo>
                  <a:lnTo>
                    <a:pt x="95517" y="15000"/>
                  </a:lnTo>
                  <a:cubicBezTo>
                    <a:pt x="97743" y="30000"/>
                    <a:pt x="99412" y="30000"/>
                    <a:pt x="98856" y="45000"/>
                  </a:cubicBezTo>
                  <a:cubicBezTo>
                    <a:pt x="84204" y="45000"/>
                    <a:pt x="94219" y="30000"/>
                    <a:pt x="83462" y="0"/>
                  </a:cubicBezTo>
                  <a:lnTo>
                    <a:pt x="66955" y="0"/>
                  </a:lnTo>
                  <a:lnTo>
                    <a:pt x="68253" y="0"/>
                  </a:lnTo>
                  <a:cubicBezTo>
                    <a:pt x="66955" y="0"/>
                    <a:pt x="66213" y="0"/>
                    <a:pt x="65842" y="0"/>
                  </a:cubicBezTo>
                  <a:lnTo>
                    <a:pt x="10200" y="15000"/>
                  </a:lnTo>
                  <a:cubicBezTo>
                    <a:pt x="0" y="45000"/>
                    <a:pt x="15765" y="60000"/>
                    <a:pt x="8346" y="90000"/>
                  </a:cubicBezTo>
                  <a:cubicBezTo>
                    <a:pt x="20030" y="90000"/>
                    <a:pt x="37465" y="120000"/>
                    <a:pt x="38392" y="75000"/>
                  </a:cubicBezTo>
                  <a:cubicBezTo>
                    <a:pt x="38021" y="75000"/>
                    <a:pt x="37279" y="90000"/>
                    <a:pt x="39690" y="90000"/>
                  </a:cubicBezTo>
                  <a:lnTo>
                    <a:pt x="46367" y="60000"/>
                  </a:lnTo>
                  <a:lnTo>
                    <a:pt x="40061" y="45000"/>
                  </a:lnTo>
                  <a:cubicBezTo>
                    <a:pt x="46738" y="15000"/>
                    <a:pt x="68809" y="15000"/>
                    <a:pt x="72890" y="45000"/>
                  </a:cubicBezTo>
                  <a:cubicBezTo>
                    <a:pt x="60278" y="60000"/>
                    <a:pt x="66584" y="90000"/>
                    <a:pt x="49149" y="75000"/>
                  </a:cubicBezTo>
                  <a:cubicBezTo>
                    <a:pt x="49891" y="90000"/>
                    <a:pt x="53044" y="105000"/>
                    <a:pt x="49149" y="105000"/>
                  </a:cubicBezTo>
                  <a:cubicBezTo>
                    <a:pt x="69551" y="90000"/>
                    <a:pt x="87913" y="120000"/>
                    <a:pt x="109057" y="7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3" name="Google Shape;453;p17"/>
            <p:cNvSpPr/>
            <p:nvPr/>
          </p:nvSpPr>
          <p:spPr>
            <a:xfrm>
              <a:off x="-1944688" y="2741613"/>
              <a:ext cx="48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4" name="Google Shape;454;p17"/>
            <p:cNvSpPr/>
            <p:nvPr/>
          </p:nvSpPr>
          <p:spPr>
            <a:xfrm>
              <a:off x="-1939925" y="2735263"/>
              <a:ext cx="173100" cy="6300"/>
            </a:xfrm>
            <a:custGeom>
              <a:rect b="b" l="l" r="r" t="t"/>
              <a:pathLst>
                <a:path extrusionOk="0" h="120000" w="120000">
                  <a:moveTo>
                    <a:pt x="48000" y="120000"/>
                  </a:moveTo>
                  <a:lnTo>
                    <a:pt x="48000" y="120000"/>
                  </a:lnTo>
                  <a:lnTo>
                    <a:pt x="120000" y="0"/>
                  </a:lnTo>
                  <a:lnTo>
                    <a:pt x="8000" y="40000"/>
                  </a:lnTo>
                  <a:lnTo>
                    <a:pt x="0" y="120000"/>
                  </a:lnTo>
                  <a:cubicBezTo>
                    <a:pt x="10666" y="80000"/>
                    <a:pt x="49333" y="40000"/>
                    <a:pt x="64000" y="80000"/>
                  </a:cubicBezTo>
                  <a:lnTo>
                    <a:pt x="48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5" name="Google Shape;455;p17"/>
            <p:cNvSpPr/>
            <p:nvPr/>
          </p:nvSpPr>
          <p:spPr>
            <a:xfrm>
              <a:off x="-1773238" y="2733675"/>
              <a:ext cx="123900" cy="12600"/>
            </a:xfrm>
            <a:custGeom>
              <a:rect b="b" l="l" r="r" t="t"/>
              <a:pathLst>
                <a:path extrusionOk="0" h="120000" w="120000">
                  <a:moveTo>
                    <a:pt x="120000" y="0"/>
                  </a:moveTo>
                  <a:lnTo>
                    <a:pt x="120000" y="0"/>
                  </a:lnTo>
                  <a:cubicBezTo>
                    <a:pt x="40615" y="20000"/>
                    <a:pt x="46153" y="60000"/>
                    <a:pt x="88615" y="80000"/>
                  </a:cubicBezTo>
                  <a:cubicBezTo>
                    <a:pt x="14769" y="100000"/>
                    <a:pt x="49846" y="20000"/>
                    <a:pt x="0" y="80000"/>
                  </a:cubicBezTo>
                  <a:cubicBezTo>
                    <a:pt x="1846" y="120000"/>
                    <a:pt x="92307" y="100000"/>
                    <a:pt x="112615" y="80000"/>
                  </a:cubicBez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6" name="Google Shape;456;p17"/>
            <p:cNvSpPr/>
            <p:nvPr/>
          </p:nvSpPr>
          <p:spPr>
            <a:xfrm>
              <a:off x="-1057275" y="2735263"/>
              <a:ext cx="57300" cy="3300"/>
            </a:xfrm>
            <a:custGeom>
              <a:rect b="b" l="l" r="r" t="t"/>
              <a:pathLst>
                <a:path extrusionOk="0" h="120000" w="120000">
                  <a:moveTo>
                    <a:pt x="48000" y="0"/>
                  </a:moveTo>
                  <a:lnTo>
                    <a:pt x="48000" y="0"/>
                  </a:lnTo>
                  <a:lnTo>
                    <a:pt x="0" y="120000"/>
                  </a:lnTo>
                  <a:lnTo>
                    <a:pt x="120000" y="120000"/>
                  </a:lnTo>
                  <a:lnTo>
                    <a:pt x="48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7" name="Google Shape;457;p17"/>
            <p:cNvSpPr/>
            <p:nvPr/>
          </p:nvSpPr>
          <p:spPr>
            <a:xfrm>
              <a:off x="-1116013" y="2738438"/>
              <a:ext cx="58800" cy="3300"/>
            </a:xfrm>
            <a:custGeom>
              <a:rect b="b" l="l" r="r" t="t"/>
              <a:pathLst>
                <a:path extrusionOk="0" h="120000" w="120000">
                  <a:moveTo>
                    <a:pt x="120000" y="0"/>
                  </a:moveTo>
                  <a:lnTo>
                    <a:pt x="120000" y="0"/>
                  </a:lnTo>
                  <a:lnTo>
                    <a:pt x="0" y="0"/>
                  </a:lnTo>
                  <a:cubicBezTo>
                    <a:pt x="8000" y="0"/>
                    <a:pt x="16000" y="60000"/>
                    <a:pt x="36000" y="120000"/>
                  </a:cubicBez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8" name="Google Shape;458;p17"/>
            <p:cNvSpPr/>
            <p:nvPr/>
          </p:nvSpPr>
          <p:spPr>
            <a:xfrm>
              <a:off x="-1349375" y="2735263"/>
              <a:ext cx="84000" cy="0"/>
            </a:xfrm>
            <a:custGeom>
              <a:rect b="b" l="l" r="r" t="t"/>
              <a:pathLst>
                <a:path extrusionOk="0" h="120000" w="120000">
                  <a:moveTo>
                    <a:pt x="120000" y="0"/>
                  </a:moveTo>
                  <a:lnTo>
                    <a:pt x="120000"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59" name="Google Shape;459;p17"/>
            <p:cNvSpPr/>
            <p:nvPr/>
          </p:nvSpPr>
          <p:spPr>
            <a:xfrm>
              <a:off x="-1265238" y="2735263"/>
              <a:ext cx="65100" cy="3300"/>
            </a:xfrm>
            <a:custGeom>
              <a:rect b="b" l="l" r="r" t="t"/>
              <a:pathLst>
                <a:path extrusionOk="0" h="120000" w="120000">
                  <a:moveTo>
                    <a:pt x="120000" y="120000"/>
                  </a:moveTo>
                  <a:lnTo>
                    <a:pt x="120000" y="120000"/>
                  </a:lnTo>
                  <a:lnTo>
                    <a:pt x="116470" y="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0" name="Google Shape;460;p17"/>
            <p:cNvSpPr/>
            <p:nvPr/>
          </p:nvSpPr>
          <p:spPr>
            <a:xfrm>
              <a:off x="-1219200" y="2728913"/>
              <a:ext cx="103200" cy="9600"/>
            </a:xfrm>
            <a:custGeom>
              <a:rect b="b" l="l" r="r" t="t"/>
              <a:pathLst>
                <a:path extrusionOk="0" h="120000" w="120000">
                  <a:moveTo>
                    <a:pt x="120000" y="120000"/>
                  </a:moveTo>
                  <a:lnTo>
                    <a:pt x="120000" y="120000"/>
                  </a:lnTo>
                  <a:cubicBezTo>
                    <a:pt x="108888" y="60000"/>
                    <a:pt x="95555" y="0"/>
                    <a:pt x="0" y="30000"/>
                  </a:cubicBezTo>
                  <a:lnTo>
                    <a:pt x="20000" y="9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1" name="Google Shape;461;p17"/>
            <p:cNvSpPr/>
            <p:nvPr/>
          </p:nvSpPr>
          <p:spPr>
            <a:xfrm>
              <a:off x="1225550" y="2830513"/>
              <a:ext cx="72900" cy="3300"/>
            </a:xfrm>
            <a:custGeom>
              <a:rect b="b" l="l" r="r" t="t"/>
              <a:pathLst>
                <a:path extrusionOk="0" h="120000" w="120000">
                  <a:moveTo>
                    <a:pt x="107368" y="0"/>
                  </a:moveTo>
                  <a:lnTo>
                    <a:pt x="107368" y="0"/>
                  </a:lnTo>
                  <a:lnTo>
                    <a:pt x="0" y="60000"/>
                  </a:lnTo>
                  <a:lnTo>
                    <a:pt x="12631" y="120000"/>
                  </a:lnTo>
                  <a:lnTo>
                    <a:pt x="120000" y="60000"/>
                  </a:lnTo>
                  <a:lnTo>
                    <a:pt x="107368"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2" name="Google Shape;462;p17"/>
            <p:cNvSpPr/>
            <p:nvPr/>
          </p:nvSpPr>
          <p:spPr>
            <a:xfrm>
              <a:off x="874712" y="2827338"/>
              <a:ext cx="39600" cy="3300"/>
            </a:xfrm>
            <a:custGeom>
              <a:rect b="b" l="l" r="r" t="t"/>
              <a:pathLst>
                <a:path extrusionOk="0" h="120000" w="120000">
                  <a:moveTo>
                    <a:pt x="120000" y="0"/>
                  </a:moveTo>
                  <a:lnTo>
                    <a:pt x="120000" y="0"/>
                  </a:lnTo>
                  <a:lnTo>
                    <a:pt x="0" y="120000"/>
                  </a:lnTo>
                  <a:cubicBezTo>
                    <a:pt x="51428" y="120000"/>
                    <a:pt x="91428"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3" name="Google Shape;463;p17"/>
            <p:cNvSpPr/>
            <p:nvPr/>
          </p:nvSpPr>
          <p:spPr>
            <a:xfrm>
              <a:off x="417512" y="2827338"/>
              <a:ext cx="457200" cy="31800"/>
            </a:xfrm>
            <a:custGeom>
              <a:rect b="b" l="l" r="r" t="t"/>
              <a:pathLst>
                <a:path extrusionOk="0" h="120000" w="120000">
                  <a:moveTo>
                    <a:pt x="56974" y="102857"/>
                  </a:moveTo>
                  <a:lnTo>
                    <a:pt x="56974" y="102857"/>
                  </a:lnTo>
                  <a:cubicBezTo>
                    <a:pt x="36806" y="85714"/>
                    <a:pt x="84705" y="77142"/>
                    <a:pt x="47394" y="77142"/>
                  </a:cubicBezTo>
                  <a:cubicBezTo>
                    <a:pt x="44369" y="59999"/>
                    <a:pt x="61512" y="42857"/>
                    <a:pt x="79159" y="51428"/>
                  </a:cubicBezTo>
                  <a:cubicBezTo>
                    <a:pt x="78151" y="59999"/>
                    <a:pt x="62016" y="59999"/>
                    <a:pt x="73109" y="68571"/>
                  </a:cubicBezTo>
                  <a:cubicBezTo>
                    <a:pt x="84705" y="59999"/>
                    <a:pt x="89243" y="68571"/>
                    <a:pt x="85210" y="51428"/>
                  </a:cubicBezTo>
                  <a:cubicBezTo>
                    <a:pt x="104873" y="34285"/>
                    <a:pt x="106890" y="25714"/>
                    <a:pt x="120000" y="8571"/>
                  </a:cubicBezTo>
                  <a:cubicBezTo>
                    <a:pt x="96302" y="17142"/>
                    <a:pt x="46386" y="0"/>
                    <a:pt x="16134" y="25714"/>
                  </a:cubicBezTo>
                  <a:cubicBezTo>
                    <a:pt x="0" y="51428"/>
                    <a:pt x="10084" y="77142"/>
                    <a:pt x="9579" y="111428"/>
                  </a:cubicBezTo>
                  <a:cubicBezTo>
                    <a:pt x="12100" y="119999"/>
                    <a:pt x="55462" y="119999"/>
                    <a:pt x="56974" y="10285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4" name="Google Shape;464;p17"/>
            <p:cNvSpPr/>
            <p:nvPr/>
          </p:nvSpPr>
          <p:spPr>
            <a:xfrm>
              <a:off x="755650" y="2859087"/>
              <a:ext cx="68400" cy="4800"/>
            </a:xfrm>
            <a:custGeom>
              <a:rect b="b" l="l" r="r" t="t"/>
              <a:pathLst>
                <a:path extrusionOk="0" h="120000" w="120000">
                  <a:moveTo>
                    <a:pt x="0" y="60000"/>
                  </a:moveTo>
                  <a:lnTo>
                    <a:pt x="0" y="60000"/>
                  </a:lnTo>
                  <a:cubicBezTo>
                    <a:pt x="63333" y="120000"/>
                    <a:pt x="80000" y="60000"/>
                    <a:pt x="120000" y="60000"/>
                  </a:cubicBezTo>
                  <a:cubicBezTo>
                    <a:pt x="110000" y="0"/>
                    <a:pt x="50000" y="60000"/>
                    <a:pt x="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5" name="Google Shape;465;p17"/>
            <p:cNvSpPr/>
            <p:nvPr/>
          </p:nvSpPr>
          <p:spPr>
            <a:xfrm>
              <a:off x="-133350" y="2798763"/>
              <a:ext cx="111000" cy="4800"/>
            </a:xfrm>
            <a:custGeom>
              <a:rect b="b" l="l" r="r" t="t"/>
              <a:pathLst>
                <a:path extrusionOk="0" h="120000" w="120000">
                  <a:moveTo>
                    <a:pt x="76551" y="0"/>
                  </a:moveTo>
                  <a:lnTo>
                    <a:pt x="76551" y="0"/>
                  </a:lnTo>
                  <a:cubicBezTo>
                    <a:pt x="70344" y="60000"/>
                    <a:pt x="0" y="60000"/>
                    <a:pt x="14482" y="120000"/>
                  </a:cubicBezTo>
                  <a:lnTo>
                    <a:pt x="120000" y="120000"/>
                  </a:lnTo>
                  <a:cubicBezTo>
                    <a:pt x="95172" y="120000"/>
                    <a:pt x="86896" y="60000"/>
                    <a:pt x="76551"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6" name="Google Shape;466;p17"/>
            <p:cNvSpPr/>
            <p:nvPr/>
          </p:nvSpPr>
          <p:spPr>
            <a:xfrm>
              <a:off x="-22225" y="2800350"/>
              <a:ext cx="44400" cy="3300"/>
            </a:xfrm>
            <a:custGeom>
              <a:rect b="b" l="l" r="r" t="t"/>
              <a:pathLst>
                <a:path extrusionOk="0" h="120000" w="120000">
                  <a:moveTo>
                    <a:pt x="120000" y="0"/>
                  </a:moveTo>
                  <a:lnTo>
                    <a:pt x="120000" y="0"/>
                  </a:lnTo>
                  <a:lnTo>
                    <a:pt x="0" y="120000"/>
                  </a:lnTo>
                  <a:cubicBezTo>
                    <a:pt x="31304" y="120000"/>
                    <a:pt x="67826"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7" name="Google Shape;467;p17"/>
            <p:cNvSpPr/>
            <p:nvPr/>
          </p:nvSpPr>
          <p:spPr>
            <a:xfrm>
              <a:off x="-66675" y="2798763"/>
              <a:ext cx="6300" cy="0"/>
            </a:xfrm>
            <a:custGeom>
              <a:rect b="b" l="l" r="r" t="t"/>
              <a:pathLst>
                <a:path extrusionOk="0" h="120000" w="120000">
                  <a:moveTo>
                    <a:pt x="0" y="0"/>
                  </a:moveTo>
                  <a:lnTo>
                    <a:pt x="0" y="0"/>
                  </a:lnTo>
                  <a:lnTo>
                    <a:pt x="80000" y="0"/>
                  </a:lnTo>
                  <a:cubicBezTo>
                    <a:pt x="120000" y="0"/>
                    <a:pt x="120000" y="0"/>
                    <a:pt x="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8" name="Google Shape;468;p17"/>
            <p:cNvSpPr/>
            <p:nvPr/>
          </p:nvSpPr>
          <p:spPr>
            <a:xfrm>
              <a:off x="-1566863" y="2730500"/>
              <a:ext cx="65100" cy="3300"/>
            </a:xfrm>
            <a:custGeom>
              <a:rect b="b" l="l" r="r" t="t"/>
              <a:pathLst>
                <a:path extrusionOk="0" h="120000" w="120000">
                  <a:moveTo>
                    <a:pt x="116470" y="120000"/>
                  </a:moveTo>
                  <a:lnTo>
                    <a:pt x="116470" y="120000"/>
                  </a:lnTo>
                  <a:cubicBezTo>
                    <a:pt x="120000" y="0"/>
                    <a:pt x="42352" y="120000"/>
                    <a:pt x="0" y="120000"/>
                  </a:cubicBezTo>
                  <a:cubicBezTo>
                    <a:pt x="31764" y="120000"/>
                    <a:pt x="77647" y="120000"/>
                    <a:pt x="11647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69" name="Google Shape;469;p17"/>
            <p:cNvSpPr/>
            <p:nvPr/>
          </p:nvSpPr>
          <p:spPr>
            <a:xfrm>
              <a:off x="-3175000" y="2740025"/>
              <a:ext cx="38100" cy="0"/>
            </a:xfrm>
            <a:custGeom>
              <a:rect b="b" l="l" r="r" t="t"/>
              <a:pathLst>
                <a:path extrusionOk="0" h="120000" w="120000">
                  <a:moveTo>
                    <a:pt x="120000" y="0"/>
                  </a:moveTo>
                  <a:lnTo>
                    <a:pt x="120000" y="0"/>
                  </a:lnTo>
                  <a:lnTo>
                    <a:pt x="0" y="0"/>
                  </a:lnTo>
                  <a:cubicBezTo>
                    <a:pt x="42000" y="0"/>
                    <a:pt x="66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70" name="Google Shape;470;p17"/>
            <p:cNvSpPr/>
            <p:nvPr/>
          </p:nvSpPr>
          <p:spPr>
            <a:xfrm>
              <a:off x="-3735388" y="2803525"/>
              <a:ext cx="6300" cy="1500"/>
            </a:xfrm>
            <a:custGeom>
              <a:rect b="b" l="l" r="r" t="t"/>
              <a:pathLst>
                <a:path extrusionOk="0" h="120000" w="120000">
                  <a:moveTo>
                    <a:pt x="120000" y="0"/>
                  </a:moveTo>
                  <a:lnTo>
                    <a:pt x="120000" y="0"/>
                  </a:lnTo>
                  <a:cubicBezTo>
                    <a:pt x="90000" y="0"/>
                    <a:pt x="60000" y="120000"/>
                    <a:pt x="0" y="120000"/>
                  </a:cubicBezTo>
                  <a:cubicBezTo>
                    <a:pt x="60000" y="120000"/>
                    <a:pt x="9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71" name="Google Shape;471;p17"/>
            <p:cNvSpPr/>
            <p:nvPr/>
          </p:nvSpPr>
          <p:spPr>
            <a:xfrm>
              <a:off x="-3924300" y="2803525"/>
              <a:ext cx="189000" cy="3300"/>
            </a:xfrm>
            <a:custGeom>
              <a:rect b="b" l="l" r="r" t="t"/>
              <a:pathLst>
                <a:path extrusionOk="0" h="120000" w="120000">
                  <a:moveTo>
                    <a:pt x="119999" y="60000"/>
                  </a:moveTo>
                  <a:lnTo>
                    <a:pt x="119999" y="60000"/>
                  </a:lnTo>
                  <a:cubicBezTo>
                    <a:pt x="102857" y="120000"/>
                    <a:pt x="51428" y="0"/>
                    <a:pt x="31836" y="60000"/>
                  </a:cubicBezTo>
                  <a:lnTo>
                    <a:pt x="34285" y="60000"/>
                  </a:lnTo>
                  <a:lnTo>
                    <a:pt x="0" y="120000"/>
                  </a:lnTo>
                  <a:cubicBezTo>
                    <a:pt x="33061" y="120000"/>
                    <a:pt x="100408" y="120000"/>
                    <a:pt x="119999"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472" name="Google Shape;472;p17"/>
          <p:cNvSpPr txBox="1"/>
          <p:nvPr>
            <p:ph idx="1" type="body"/>
          </p:nvPr>
        </p:nvSpPr>
        <p:spPr>
          <a:xfrm>
            <a:off x="1142107" y="3826894"/>
            <a:ext cx="6859800" cy="8022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0"/>
              </a:spcBef>
              <a:spcAft>
                <a:spcPts val="0"/>
              </a:spcAft>
              <a:buClr>
                <a:schemeClr val="lt1"/>
              </a:buClr>
              <a:buSzPts val="1800"/>
              <a:buFont typeface="Arial"/>
              <a:buNone/>
              <a:defRPr b="0" i="0" sz="1800" u="none" cap="none" strike="noStrike">
                <a:solidFill>
                  <a:schemeClr val="lt1"/>
                </a:solidFill>
                <a:latin typeface="Corbel"/>
                <a:ea typeface="Corbel"/>
                <a:cs typeface="Corbel"/>
                <a:sym typeface="Corbel"/>
              </a:defRPr>
            </a:lvl1pPr>
            <a:lvl2pPr indent="-228600" lvl="1" marL="914400" marR="0" rtl="0" algn="l">
              <a:lnSpc>
                <a:spcPct val="90000"/>
              </a:lnSpc>
              <a:spcBef>
                <a:spcPts val="500"/>
              </a:spcBef>
              <a:spcAft>
                <a:spcPts val="0"/>
              </a:spcAft>
              <a:buClr>
                <a:schemeClr val="lt1"/>
              </a:buClr>
              <a:buSzPts val="1500"/>
              <a:buFont typeface="Consolas"/>
              <a:buNone/>
              <a:defRPr b="0" i="0" sz="1400" u="none" cap="none" strike="noStrike">
                <a:solidFill>
                  <a:schemeClr val="lt1"/>
                </a:solidFill>
                <a:latin typeface="Corbel"/>
                <a:ea typeface="Corbel"/>
                <a:cs typeface="Corbel"/>
                <a:sym typeface="Corbel"/>
              </a:defRPr>
            </a:lvl2pPr>
            <a:lvl3pPr indent="-228600" lvl="2" marL="1371600" marR="0" rtl="0" algn="l">
              <a:lnSpc>
                <a:spcPct val="90000"/>
              </a:lnSpc>
              <a:spcBef>
                <a:spcPts val="500"/>
              </a:spcBef>
              <a:spcAft>
                <a:spcPts val="0"/>
              </a:spcAft>
              <a:buClr>
                <a:schemeClr val="lt1"/>
              </a:buClr>
              <a:buSzPts val="1400"/>
              <a:buFont typeface="Arial"/>
              <a:buNone/>
              <a:defRPr b="0" i="0" sz="1200" u="none" cap="none" strike="noStrike">
                <a:solidFill>
                  <a:schemeClr val="lt1"/>
                </a:solidFill>
                <a:latin typeface="Corbel"/>
                <a:ea typeface="Corbel"/>
                <a:cs typeface="Corbel"/>
                <a:sym typeface="Corbel"/>
              </a:defRPr>
            </a:lvl3pPr>
            <a:lvl4pPr indent="-228600" lvl="3" marL="1828800" marR="0" rtl="0" algn="l">
              <a:lnSpc>
                <a:spcPct val="90000"/>
              </a:lnSpc>
              <a:spcBef>
                <a:spcPts val="500"/>
              </a:spcBef>
              <a:spcAft>
                <a:spcPts val="0"/>
              </a:spcAft>
              <a:buClr>
                <a:schemeClr val="lt1"/>
              </a:buClr>
              <a:buSzPts val="1200"/>
              <a:buFont typeface="Consolas"/>
              <a:buNone/>
              <a:defRPr b="0" i="0" sz="1100" u="none" cap="none" strike="noStrike">
                <a:solidFill>
                  <a:schemeClr val="lt1"/>
                </a:solidFill>
                <a:latin typeface="Corbel"/>
                <a:ea typeface="Corbel"/>
                <a:cs typeface="Corbel"/>
                <a:sym typeface="Corbel"/>
              </a:defRPr>
            </a:lvl4pPr>
            <a:lvl5pPr indent="-228600" lvl="4" marL="2286000" marR="0" rtl="0" algn="l">
              <a:lnSpc>
                <a:spcPct val="90000"/>
              </a:lnSpc>
              <a:spcBef>
                <a:spcPts val="500"/>
              </a:spcBef>
              <a:spcAft>
                <a:spcPts val="0"/>
              </a:spcAft>
              <a:buClr>
                <a:schemeClr val="lt1"/>
              </a:buClr>
              <a:buSzPts val="1200"/>
              <a:buFont typeface="Arial"/>
              <a:buNone/>
              <a:defRPr b="0" i="0" sz="11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0" i="0" sz="11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200"/>
              <a:buFont typeface="Arial"/>
              <a:buNone/>
              <a:defRPr b="0" i="0" sz="11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200"/>
              <a:buFont typeface="Consolas"/>
              <a:buNone/>
              <a:defRPr b="0" i="0" sz="11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200"/>
              <a:buFont typeface="Arial"/>
              <a:buNone/>
              <a:defRPr b="0" i="0" sz="1100" u="none" cap="none" strike="noStrike">
                <a:solidFill>
                  <a:schemeClr val="lt1"/>
                </a:solidFill>
                <a:latin typeface="Corbel"/>
                <a:ea typeface="Corbel"/>
                <a:cs typeface="Corbel"/>
                <a:sym typeface="Corbel"/>
              </a:defRPr>
            </a:lvl9pPr>
          </a:lstStyle>
          <a:p/>
        </p:txBody>
      </p:sp>
      <p:sp>
        <p:nvSpPr>
          <p:cNvPr id="473" name="Google Shape;473;p17"/>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474" name="Google Shape;474;p17"/>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475" name="Google Shape;475;p17"/>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6" name="Shape 476"/>
        <p:cNvGrpSpPr/>
        <p:nvPr/>
      </p:nvGrpSpPr>
      <p:grpSpPr>
        <a:xfrm>
          <a:off x="0" y="0"/>
          <a:ext cx="0" cy="0"/>
          <a:chOff x="0" y="0"/>
          <a:chExt cx="0" cy="0"/>
        </a:xfrm>
      </p:grpSpPr>
      <p:sp>
        <p:nvSpPr>
          <p:cNvPr id="477" name="Google Shape;477;p18"/>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478" name="Google Shape;478;p18"/>
          <p:cNvGrpSpPr/>
          <p:nvPr/>
        </p:nvGrpSpPr>
        <p:grpSpPr>
          <a:xfrm>
            <a:off x="1142114" y="1135856"/>
            <a:ext cx="7929370" cy="47925"/>
            <a:chOff x="1522413" y="1514475"/>
            <a:chExt cx="10569675" cy="63900"/>
          </a:xfrm>
        </p:grpSpPr>
        <p:sp>
          <p:nvSpPr>
            <p:cNvPr id="479" name="Google Shape;479;p18"/>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0" name="Google Shape;480;p18"/>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1" name="Google Shape;481;p18"/>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2" name="Google Shape;482;p18"/>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3" name="Google Shape;483;p18"/>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4" name="Google Shape;484;p18"/>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5" name="Google Shape;485;p18"/>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6" name="Google Shape;486;p18"/>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7" name="Google Shape;487;p18"/>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8" name="Google Shape;488;p18"/>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89" name="Google Shape;489;p18"/>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0" name="Google Shape;490;p18"/>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1" name="Google Shape;491;p18"/>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2" name="Google Shape;492;p18"/>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3" name="Google Shape;493;p18"/>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4" name="Google Shape;494;p18"/>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5" name="Google Shape;495;p18"/>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6" name="Google Shape;496;p18"/>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7" name="Google Shape;497;p18"/>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8" name="Google Shape;498;p18"/>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499" name="Google Shape;499;p18"/>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0" name="Google Shape;500;p18"/>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1" name="Google Shape;501;p18"/>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2" name="Google Shape;502;p18"/>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3" name="Google Shape;503;p18"/>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4" name="Google Shape;504;p18"/>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5" name="Google Shape;505;p18"/>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6" name="Google Shape;506;p18"/>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7" name="Google Shape;507;p18"/>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8" name="Google Shape;508;p18"/>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09" name="Google Shape;509;p18"/>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0" name="Google Shape;510;p18"/>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1" name="Google Shape;511;p18"/>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2" name="Google Shape;512;p18"/>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3" name="Google Shape;513;p18"/>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4" name="Google Shape;514;p18"/>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5" name="Google Shape;515;p18"/>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6" name="Google Shape;516;p18"/>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7" name="Google Shape;517;p18"/>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8" name="Google Shape;518;p18"/>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19" name="Google Shape;519;p18"/>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0" name="Google Shape;520;p18"/>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1" name="Google Shape;521;p18"/>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2" name="Google Shape;522;p18"/>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3" name="Google Shape;523;p18"/>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4" name="Google Shape;524;p18"/>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5" name="Google Shape;525;p18"/>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6" name="Google Shape;526;p18"/>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7" name="Google Shape;527;p18"/>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8" name="Google Shape;528;p18"/>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29" name="Google Shape;529;p18"/>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0" name="Google Shape;530;p18"/>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1" name="Google Shape;531;p18"/>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2" name="Google Shape;532;p18"/>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3" name="Google Shape;533;p18"/>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4" name="Google Shape;534;p18"/>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5" name="Google Shape;535;p18"/>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6" name="Google Shape;536;p18"/>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7" name="Google Shape;537;p18"/>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8" name="Google Shape;538;p18"/>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39" name="Google Shape;539;p18"/>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0" name="Google Shape;540;p18"/>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1" name="Google Shape;541;p18"/>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2" name="Google Shape;542;p18"/>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3" name="Google Shape;543;p18"/>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4" name="Google Shape;544;p18"/>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5" name="Google Shape;545;p18"/>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6" name="Google Shape;546;p18"/>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7" name="Google Shape;547;p18"/>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8" name="Google Shape;548;p18"/>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49" name="Google Shape;549;p18"/>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50" name="Google Shape;550;p18"/>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51" name="Google Shape;551;p18"/>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52" name="Google Shape;552;p18"/>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553" name="Google Shape;553;p18"/>
          <p:cNvSpPr txBox="1"/>
          <p:nvPr>
            <p:ph idx="1" type="body"/>
          </p:nvPr>
        </p:nvSpPr>
        <p:spPr>
          <a:xfrm>
            <a:off x="1142107" y="1428750"/>
            <a:ext cx="3313200" cy="5715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0"/>
              </a:spcBef>
              <a:spcAft>
                <a:spcPts val="0"/>
              </a:spcAft>
              <a:buClr>
                <a:schemeClr val="lt1"/>
              </a:buClr>
              <a:buSzPts val="1800"/>
              <a:buFont typeface="Arial"/>
              <a:buNone/>
              <a:defRPr b="0" i="0" sz="1800" u="none" cap="none" strike="noStrike">
                <a:solidFill>
                  <a:schemeClr val="lt1"/>
                </a:solidFill>
                <a:latin typeface="Corbel"/>
                <a:ea typeface="Corbel"/>
                <a:cs typeface="Corbel"/>
                <a:sym typeface="Corbel"/>
              </a:defRPr>
            </a:lvl1pPr>
            <a:lvl2pPr indent="-228600" lvl="1" marL="914400" marR="0" rtl="0" algn="l">
              <a:lnSpc>
                <a:spcPct val="90000"/>
              </a:lnSpc>
              <a:spcBef>
                <a:spcPts val="500"/>
              </a:spcBef>
              <a:spcAft>
                <a:spcPts val="0"/>
              </a:spcAft>
              <a:buClr>
                <a:schemeClr val="lt1"/>
              </a:buClr>
              <a:buSzPts val="1500"/>
              <a:buFont typeface="Consolas"/>
              <a:buNone/>
              <a:defRPr b="1" i="0" sz="1500" u="none" cap="none" strike="noStrike">
                <a:solidFill>
                  <a:schemeClr val="lt1"/>
                </a:solidFill>
                <a:latin typeface="Corbel"/>
                <a:ea typeface="Corbel"/>
                <a:cs typeface="Corbel"/>
                <a:sym typeface="Corbel"/>
              </a:defRPr>
            </a:lvl2pPr>
            <a:lvl3pPr indent="-228600" lvl="2" marL="1371600" marR="0" rtl="0" algn="l">
              <a:lnSpc>
                <a:spcPct val="90000"/>
              </a:lnSpc>
              <a:spcBef>
                <a:spcPts val="500"/>
              </a:spcBef>
              <a:spcAft>
                <a:spcPts val="0"/>
              </a:spcAft>
              <a:buClr>
                <a:schemeClr val="lt1"/>
              </a:buClr>
              <a:buSzPts val="1400"/>
              <a:buFont typeface="Arial"/>
              <a:buNone/>
              <a:defRPr b="1" i="0" sz="1400" u="none" cap="none" strike="noStrike">
                <a:solidFill>
                  <a:schemeClr val="lt1"/>
                </a:solidFill>
                <a:latin typeface="Corbel"/>
                <a:ea typeface="Corbel"/>
                <a:cs typeface="Corbel"/>
                <a:sym typeface="Corbel"/>
              </a:defRPr>
            </a:lvl3pPr>
            <a:lvl4pPr indent="-228600" lvl="3" marL="18288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554" name="Google Shape;554;p18"/>
          <p:cNvSpPr txBox="1"/>
          <p:nvPr>
            <p:ph idx="2" type="body"/>
          </p:nvPr>
        </p:nvSpPr>
        <p:spPr>
          <a:xfrm>
            <a:off x="1142107" y="2114549"/>
            <a:ext cx="3313200" cy="25146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555" name="Google Shape;555;p18"/>
          <p:cNvSpPr txBox="1"/>
          <p:nvPr>
            <p:ph idx="3" type="body"/>
          </p:nvPr>
        </p:nvSpPr>
        <p:spPr>
          <a:xfrm>
            <a:off x="4688616" y="1428750"/>
            <a:ext cx="3313200" cy="5715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0"/>
              </a:spcBef>
              <a:spcAft>
                <a:spcPts val="0"/>
              </a:spcAft>
              <a:buClr>
                <a:schemeClr val="lt1"/>
              </a:buClr>
              <a:buSzPts val="1800"/>
              <a:buFont typeface="Arial"/>
              <a:buNone/>
              <a:defRPr b="0" i="0" sz="1800" u="none" cap="none" strike="noStrike">
                <a:solidFill>
                  <a:schemeClr val="lt1"/>
                </a:solidFill>
                <a:latin typeface="Corbel"/>
                <a:ea typeface="Corbel"/>
                <a:cs typeface="Corbel"/>
                <a:sym typeface="Corbel"/>
              </a:defRPr>
            </a:lvl1pPr>
            <a:lvl2pPr indent="-228600" lvl="1" marL="914400" marR="0" rtl="0" algn="l">
              <a:lnSpc>
                <a:spcPct val="90000"/>
              </a:lnSpc>
              <a:spcBef>
                <a:spcPts val="500"/>
              </a:spcBef>
              <a:spcAft>
                <a:spcPts val="0"/>
              </a:spcAft>
              <a:buClr>
                <a:schemeClr val="lt1"/>
              </a:buClr>
              <a:buSzPts val="1500"/>
              <a:buFont typeface="Consolas"/>
              <a:buNone/>
              <a:defRPr b="1" i="0" sz="1500" u="none" cap="none" strike="noStrike">
                <a:solidFill>
                  <a:schemeClr val="lt1"/>
                </a:solidFill>
                <a:latin typeface="Corbel"/>
                <a:ea typeface="Corbel"/>
                <a:cs typeface="Corbel"/>
                <a:sym typeface="Corbel"/>
              </a:defRPr>
            </a:lvl2pPr>
            <a:lvl3pPr indent="-228600" lvl="2" marL="1371600" marR="0" rtl="0" algn="l">
              <a:lnSpc>
                <a:spcPct val="90000"/>
              </a:lnSpc>
              <a:spcBef>
                <a:spcPts val="500"/>
              </a:spcBef>
              <a:spcAft>
                <a:spcPts val="0"/>
              </a:spcAft>
              <a:buClr>
                <a:schemeClr val="lt1"/>
              </a:buClr>
              <a:buSzPts val="1400"/>
              <a:buFont typeface="Arial"/>
              <a:buNone/>
              <a:defRPr b="1" i="0" sz="1400" u="none" cap="none" strike="noStrike">
                <a:solidFill>
                  <a:schemeClr val="lt1"/>
                </a:solidFill>
                <a:latin typeface="Corbel"/>
                <a:ea typeface="Corbel"/>
                <a:cs typeface="Corbel"/>
                <a:sym typeface="Corbel"/>
              </a:defRPr>
            </a:lvl3pPr>
            <a:lvl4pPr indent="-228600" lvl="3" marL="18288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200"/>
              <a:buFont typeface="Consolas"/>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556" name="Google Shape;556;p18"/>
          <p:cNvSpPr txBox="1"/>
          <p:nvPr>
            <p:ph idx="4" type="body"/>
          </p:nvPr>
        </p:nvSpPr>
        <p:spPr>
          <a:xfrm>
            <a:off x="4688616" y="2114549"/>
            <a:ext cx="3313200" cy="25146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557" name="Google Shape;557;p18"/>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558" name="Google Shape;558;p18"/>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559" name="Google Shape;559;p18"/>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0" name="Shape 560"/>
        <p:cNvGrpSpPr/>
        <p:nvPr/>
      </p:nvGrpSpPr>
      <p:grpSpPr>
        <a:xfrm>
          <a:off x="0" y="0"/>
          <a:ext cx="0" cy="0"/>
          <a:chOff x="0" y="0"/>
          <a:chExt cx="0" cy="0"/>
        </a:xfrm>
      </p:grpSpPr>
      <p:sp>
        <p:nvSpPr>
          <p:cNvPr id="561" name="Google Shape;561;p19"/>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562" name="Google Shape;562;p19"/>
          <p:cNvGrpSpPr/>
          <p:nvPr/>
        </p:nvGrpSpPr>
        <p:grpSpPr>
          <a:xfrm>
            <a:off x="1142114" y="1135856"/>
            <a:ext cx="7929370" cy="47925"/>
            <a:chOff x="1522413" y="1514475"/>
            <a:chExt cx="10569675" cy="63900"/>
          </a:xfrm>
        </p:grpSpPr>
        <p:sp>
          <p:nvSpPr>
            <p:cNvPr id="563" name="Google Shape;563;p19"/>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4" name="Google Shape;564;p19"/>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5" name="Google Shape;565;p19"/>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6" name="Google Shape;566;p19"/>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7" name="Google Shape;567;p19"/>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8" name="Google Shape;568;p19"/>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69" name="Google Shape;569;p19"/>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0" name="Google Shape;570;p19"/>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1" name="Google Shape;571;p19"/>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2" name="Google Shape;572;p19"/>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3" name="Google Shape;573;p19"/>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4" name="Google Shape;574;p19"/>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5" name="Google Shape;575;p19"/>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6" name="Google Shape;576;p19"/>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7" name="Google Shape;577;p19"/>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8" name="Google Shape;578;p19"/>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79" name="Google Shape;579;p19"/>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0" name="Google Shape;580;p19"/>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1" name="Google Shape;581;p19"/>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2" name="Google Shape;582;p19"/>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3" name="Google Shape;583;p19"/>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4" name="Google Shape;584;p19"/>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5" name="Google Shape;585;p19"/>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6" name="Google Shape;586;p19"/>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7" name="Google Shape;587;p19"/>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8" name="Google Shape;588;p19"/>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89" name="Google Shape;589;p19"/>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0" name="Google Shape;590;p19"/>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1" name="Google Shape;591;p19"/>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2" name="Google Shape;592;p19"/>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3" name="Google Shape;593;p19"/>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4" name="Google Shape;594;p19"/>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5" name="Google Shape;595;p19"/>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6" name="Google Shape;596;p19"/>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7" name="Google Shape;597;p19"/>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8" name="Google Shape;598;p19"/>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599" name="Google Shape;599;p19"/>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0" name="Google Shape;600;p19"/>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1" name="Google Shape;601;p19"/>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2" name="Google Shape;602;p19"/>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3" name="Google Shape;603;p19"/>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4" name="Google Shape;604;p19"/>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5" name="Google Shape;605;p19"/>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6" name="Google Shape;606;p19"/>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7" name="Google Shape;607;p19"/>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8" name="Google Shape;608;p19"/>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09" name="Google Shape;609;p19"/>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0" name="Google Shape;610;p19"/>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1" name="Google Shape;611;p19"/>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2" name="Google Shape;612;p19"/>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3" name="Google Shape;613;p19"/>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4" name="Google Shape;614;p19"/>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5" name="Google Shape;615;p19"/>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6" name="Google Shape;616;p19"/>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7" name="Google Shape;617;p19"/>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8" name="Google Shape;618;p19"/>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19" name="Google Shape;619;p19"/>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0" name="Google Shape;620;p19"/>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1" name="Google Shape;621;p19"/>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2" name="Google Shape;622;p19"/>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3" name="Google Shape;623;p19"/>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4" name="Google Shape;624;p19"/>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5" name="Google Shape;625;p19"/>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6" name="Google Shape;626;p19"/>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7" name="Google Shape;627;p19"/>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8" name="Google Shape;628;p19"/>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29" name="Google Shape;629;p19"/>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0" name="Google Shape;630;p19"/>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1" name="Google Shape;631;p19"/>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2" name="Google Shape;632;p19"/>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3" name="Google Shape;633;p19"/>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4" name="Google Shape;634;p19"/>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5" name="Google Shape;635;p19"/>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36" name="Google Shape;636;p19"/>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637" name="Google Shape;637;p19"/>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638" name="Google Shape;638;p19"/>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639" name="Google Shape;639;p19"/>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40" name="Shape 640"/>
        <p:cNvGrpSpPr/>
        <p:nvPr/>
      </p:nvGrpSpPr>
      <p:grpSpPr>
        <a:xfrm>
          <a:off x="0" y="0"/>
          <a:ext cx="0" cy="0"/>
          <a:chOff x="0" y="0"/>
          <a:chExt cx="0" cy="0"/>
        </a:xfrm>
      </p:grpSpPr>
      <p:sp>
        <p:nvSpPr>
          <p:cNvPr id="641" name="Google Shape;641;p20"/>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642" name="Google Shape;642;p20"/>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643" name="Google Shape;643;p20"/>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4" name="Shape 644"/>
        <p:cNvGrpSpPr/>
        <p:nvPr/>
      </p:nvGrpSpPr>
      <p:grpSpPr>
        <a:xfrm>
          <a:off x="0" y="0"/>
          <a:ext cx="0" cy="0"/>
          <a:chOff x="0" y="0"/>
          <a:chExt cx="0" cy="0"/>
        </a:xfrm>
      </p:grpSpPr>
      <p:sp>
        <p:nvSpPr>
          <p:cNvPr id="645" name="Google Shape;645;p21"/>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46" name="Google Shape;646;p21"/>
          <p:cNvSpPr txBox="1"/>
          <p:nvPr>
            <p:ph idx="1" type="body"/>
          </p:nvPr>
        </p:nvSpPr>
        <p:spPr>
          <a:xfrm>
            <a:off x="1142107" y="2571750"/>
            <a:ext cx="2058000" cy="20574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900"/>
              </a:spcBef>
              <a:spcAft>
                <a:spcPts val="0"/>
              </a:spcAft>
              <a:buClr>
                <a:schemeClr val="lt1"/>
              </a:buClr>
              <a:buSzPts val="1800"/>
              <a:buFont typeface="Arial"/>
              <a:buNone/>
              <a:defRPr b="0" i="0" sz="1200" u="none" cap="none" strike="noStrike">
                <a:solidFill>
                  <a:schemeClr val="lt1"/>
                </a:solidFill>
                <a:latin typeface="Corbel"/>
                <a:ea typeface="Corbel"/>
                <a:cs typeface="Corbel"/>
                <a:sym typeface="Corbel"/>
              </a:defRPr>
            </a:lvl1pPr>
            <a:lvl2pPr indent="-228600" lvl="1" marL="914400" marR="0" rtl="0" algn="l">
              <a:lnSpc>
                <a:spcPct val="90000"/>
              </a:lnSpc>
              <a:spcBef>
                <a:spcPts val="500"/>
              </a:spcBef>
              <a:spcAft>
                <a:spcPts val="0"/>
              </a:spcAft>
              <a:buClr>
                <a:schemeClr val="lt1"/>
              </a:buClr>
              <a:buSzPts val="1500"/>
              <a:buFont typeface="Consolas"/>
              <a:buNone/>
              <a:defRPr b="0" i="0" sz="900" u="none" cap="none" strike="noStrike">
                <a:solidFill>
                  <a:schemeClr val="lt1"/>
                </a:solidFill>
                <a:latin typeface="Corbel"/>
                <a:ea typeface="Corbel"/>
                <a:cs typeface="Corbel"/>
                <a:sym typeface="Corbel"/>
              </a:defRPr>
            </a:lvl2pPr>
            <a:lvl3pPr indent="-228600" lvl="2" marL="1371600" marR="0" rtl="0" algn="l">
              <a:lnSpc>
                <a:spcPct val="90000"/>
              </a:lnSpc>
              <a:spcBef>
                <a:spcPts val="500"/>
              </a:spcBef>
              <a:spcAft>
                <a:spcPts val="0"/>
              </a:spcAft>
              <a:buClr>
                <a:schemeClr val="lt1"/>
              </a:buClr>
              <a:buSzPts val="1400"/>
              <a:buFont typeface="Arial"/>
              <a:buNone/>
              <a:defRPr b="0" i="0" sz="800" u="none" cap="none" strike="noStrike">
                <a:solidFill>
                  <a:schemeClr val="lt1"/>
                </a:solidFill>
                <a:latin typeface="Corbel"/>
                <a:ea typeface="Corbel"/>
                <a:cs typeface="Corbel"/>
                <a:sym typeface="Corbel"/>
              </a:defRPr>
            </a:lvl3pPr>
            <a:lvl4pPr indent="-228600" lvl="3" marL="18288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4pPr>
            <a:lvl5pPr indent="-228600" lvl="4" marL="22860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9pPr>
          </a:lstStyle>
          <a:p/>
        </p:txBody>
      </p:sp>
      <p:sp>
        <p:nvSpPr>
          <p:cNvPr id="647" name="Google Shape;647;p21"/>
          <p:cNvSpPr txBox="1"/>
          <p:nvPr>
            <p:ph idx="2" type="body"/>
          </p:nvPr>
        </p:nvSpPr>
        <p:spPr>
          <a:xfrm>
            <a:off x="3533437" y="1428750"/>
            <a:ext cx="4253100" cy="3029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grpSp>
        <p:nvGrpSpPr>
          <p:cNvPr descr="Box graphic" id="648" name="Google Shape;648;p21"/>
          <p:cNvGrpSpPr/>
          <p:nvPr/>
        </p:nvGrpSpPr>
        <p:grpSpPr>
          <a:xfrm>
            <a:off x="3314255" y="1223109"/>
            <a:ext cx="4719546" cy="3431928"/>
            <a:chOff x="4417828" y="1630812"/>
            <a:chExt cx="6291050" cy="4575904"/>
          </a:xfrm>
        </p:grpSpPr>
        <p:grpSp>
          <p:nvGrpSpPr>
            <p:cNvPr id="649" name="Google Shape;649;p21"/>
            <p:cNvGrpSpPr/>
            <p:nvPr/>
          </p:nvGrpSpPr>
          <p:grpSpPr>
            <a:xfrm>
              <a:off x="5414528" y="1630812"/>
              <a:ext cx="5294350" cy="4114775"/>
              <a:chOff x="3310592" y="716537"/>
              <a:chExt cx="5294350" cy="4114775"/>
            </a:xfrm>
          </p:grpSpPr>
          <p:grpSp>
            <p:nvGrpSpPr>
              <p:cNvPr id="650" name="Google Shape;650;p21"/>
              <p:cNvGrpSpPr/>
              <p:nvPr/>
            </p:nvGrpSpPr>
            <p:grpSpPr>
              <a:xfrm flipH="1">
                <a:off x="3310592" y="737903"/>
                <a:ext cx="5294350" cy="54769"/>
                <a:chOff x="1522413" y="1514475"/>
                <a:chExt cx="10569675" cy="63900"/>
              </a:xfrm>
            </p:grpSpPr>
            <p:sp>
              <p:nvSpPr>
                <p:cNvPr id="651" name="Google Shape;651;p21"/>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2" name="Google Shape;652;p21"/>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3" name="Google Shape;653;p21"/>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4" name="Google Shape;654;p21"/>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5" name="Google Shape;655;p21"/>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6" name="Google Shape;656;p21"/>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7" name="Google Shape;657;p21"/>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8" name="Google Shape;658;p21"/>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59" name="Google Shape;659;p21"/>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0" name="Google Shape;660;p21"/>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1" name="Google Shape;661;p21"/>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2" name="Google Shape;662;p21"/>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3" name="Google Shape;663;p21"/>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4" name="Google Shape;664;p21"/>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5" name="Google Shape;665;p21"/>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6" name="Google Shape;666;p21"/>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7" name="Google Shape;667;p21"/>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8" name="Google Shape;668;p21"/>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69" name="Google Shape;669;p21"/>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0" name="Google Shape;670;p21"/>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1" name="Google Shape;671;p21"/>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2" name="Google Shape;672;p21"/>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3" name="Google Shape;673;p21"/>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4" name="Google Shape;674;p21"/>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5" name="Google Shape;675;p21"/>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6" name="Google Shape;676;p21"/>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7" name="Google Shape;677;p21"/>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8" name="Google Shape;678;p21"/>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79" name="Google Shape;679;p21"/>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0" name="Google Shape;680;p21"/>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1" name="Google Shape;681;p21"/>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2" name="Google Shape;682;p21"/>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3" name="Google Shape;683;p21"/>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4" name="Google Shape;684;p21"/>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5" name="Google Shape;685;p21"/>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6" name="Google Shape;686;p21"/>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7" name="Google Shape;687;p21"/>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8" name="Google Shape;688;p21"/>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89" name="Google Shape;689;p21"/>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0" name="Google Shape;690;p21"/>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1" name="Google Shape;691;p21"/>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2" name="Google Shape;692;p21"/>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3" name="Google Shape;693;p21"/>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4" name="Google Shape;694;p21"/>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5" name="Google Shape;695;p21"/>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6" name="Google Shape;696;p21"/>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7" name="Google Shape;697;p21"/>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8" name="Google Shape;698;p21"/>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699" name="Google Shape;699;p21"/>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0" name="Google Shape;700;p21"/>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1" name="Google Shape;701;p21"/>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2" name="Google Shape;702;p21"/>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3" name="Google Shape;703;p21"/>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4" name="Google Shape;704;p21"/>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5" name="Google Shape;705;p21"/>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6" name="Google Shape;706;p21"/>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7" name="Google Shape;707;p21"/>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8" name="Google Shape;708;p21"/>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09" name="Google Shape;709;p21"/>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0" name="Google Shape;710;p21"/>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1" name="Google Shape;711;p21"/>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2" name="Google Shape;712;p21"/>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3" name="Google Shape;713;p21"/>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4" name="Google Shape;714;p21"/>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5" name="Google Shape;715;p21"/>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6" name="Google Shape;716;p21"/>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7" name="Google Shape;717;p21"/>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8" name="Google Shape;718;p21"/>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19" name="Google Shape;719;p21"/>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0" name="Google Shape;720;p21"/>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1" name="Google Shape;721;p21"/>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2" name="Google Shape;722;p21"/>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3" name="Google Shape;723;p21"/>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4" name="Google Shape;724;p21"/>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nvGrpSpPr>
              <p:cNvPr id="725" name="Google Shape;725;p21"/>
              <p:cNvGrpSpPr/>
              <p:nvPr/>
            </p:nvGrpSpPr>
            <p:grpSpPr>
              <a:xfrm flipH="1" rot="-5400000">
                <a:off x="6492167" y="2755668"/>
                <a:ext cx="4114775" cy="36512"/>
                <a:chOff x="1522413" y="1514475"/>
                <a:chExt cx="10569675" cy="63900"/>
              </a:xfrm>
            </p:grpSpPr>
            <p:sp>
              <p:nvSpPr>
                <p:cNvPr id="726" name="Google Shape;726;p21"/>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7" name="Google Shape;727;p21"/>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8" name="Google Shape;728;p21"/>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29" name="Google Shape;729;p21"/>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0" name="Google Shape;730;p21"/>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1" name="Google Shape;731;p21"/>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2" name="Google Shape;732;p21"/>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3" name="Google Shape;733;p21"/>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4" name="Google Shape;734;p21"/>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5" name="Google Shape;735;p21"/>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6" name="Google Shape;736;p21"/>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7" name="Google Shape;737;p21"/>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8" name="Google Shape;738;p21"/>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39" name="Google Shape;739;p21"/>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0" name="Google Shape;740;p21"/>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1" name="Google Shape;741;p21"/>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2" name="Google Shape;742;p21"/>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3" name="Google Shape;743;p21"/>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4" name="Google Shape;744;p21"/>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5" name="Google Shape;745;p21"/>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6" name="Google Shape;746;p21"/>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7" name="Google Shape;747;p21"/>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8" name="Google Shape;748;p21"/>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49" name="Google Shape;749;p21"/>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0" name="Google Shape;750;p21"/>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1" name="Google Shape;751;p21"/>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2" name="Google Shape;752;p21"/>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3" name="Google Shape;753;p21"/>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4" name="Google Shape;754;p21"/>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5" name="Google Shape;755;p21"/>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6" name="Google Shape;756;p21"/>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7" name="Google Shape;757;p21"/>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8" name="Google Shape;758;p21"/>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59" name="Google Shape;759;p21"/>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0" name="Google Shape;760;p21"/>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1" name="Google Shape;761;p21"/>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2" name="Google Shape;762;p21"/>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3" name="Google Shape;763;p21"/>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4" name="Google Shape;764;p21"/>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5" name="Google Shape;765;p21"/>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6" name="Google Shape;766;p21"/>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7" name="Google Shape;767;p21"/>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8" name="Google Shape;768;p21"/>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69" name="Google Shape;769;p21"/>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0" name="Google Shape;770;p21"/>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1" name="Google Shape;771;p21"/>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2" name="Google Shape;772;p21"/>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3" name="Google Shape;773;p21"/>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4" name="Google Shape;774;p21"/>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5" name="Google Shape;775;p21"/>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6" name="Google Shape;776;p21"/>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7" name="Google Shape;777;p21"/>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8" name="Google Shape;778;p21"/>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79" name="Google Shape;779;p21"/>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0" name="Google Shape;780;p21"/>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1" name="Google Shape;781;p21"/>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2" name="Google Shape;782;p21"/>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3" name="Google Shape;783;p21"/>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4" name="Google Shape;784;p21"/>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5" name="Google Shape;785;p21"/>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6" name="Google Shape;786;p21"/>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7" name="Google Shape;787;p21"/>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8" name="Google Shape;788;p21"/>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89" name="Google Shape;789;p21"/>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0" name="Google Shape;790;p21"/>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1" name="Google Shape;791;p21"/>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2" name="Google Shape;792;p21"/>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3" name="Google Shape;793;p21"/>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4" name="Google Shape;794;p21"/>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5" name="Google Shape;795;p21"/>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6" name="Google Shape;796;p21"/>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7" name="Google Shape;797;p21"/>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8" name="Google Shape;798;p21"/>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799" name="Google Shape;799;p21"/>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grpSp>
          <p:nvGrpSpPr>
            <p:cNvPr id="800" name="Google Shape;800;p21"/>
            <p:cNvGrpSpPr/>
            <p:nvPr/>
          </p:nvGrpSpPr>
          <p:grpSpPr>
            <a:xfrm rot="10800000">
              <a:off x="4417828" y="2091941"/>
              <a:ext cx="5294350" cy="4114775"/>
              <a:chOff x="3310592" y="716537"/>
              <a:chExt cx="5294350" cy="4114775"/>
            </a:xfrm>
          </p:grpSpPr>
          <p:grpSp>
            <p:nvGrpSpPr>
              <p:cNvPr id="801" name="Google Shape;801;p21"/>
              <p:cNvGrpSpPr/>
              <p:nvPr/>
            </p:nvGrpSpPr>
            <p:grpSpPr>
              <a:xfrm flipH="1">
                <a:off x="3310592" y="737903"/>
                <a:ext cx="5294350" cy="54769"/>
                <a:chOff x="1522413" y="1514475"/>
                <a:chExt cx="10569675" cy="63900"/>
              </a:xfrm>
            </p:grpSpPr>
            <p:sp>
              <p:nvSpPr>
                <p:cNvPr id="802" name="Google Shape;802;p21"/>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3" name="Google Shape;803;p21"/>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4" name="Google Shape;804;p21"/>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5" name="Google Shape;805;p21"/>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6" name="Google Shape;806;p21"/>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7" name="Google Shape;807;p21"/>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8" name="Google Shape;808;p21"/>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09" name="Google Shape;809;p21"/>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0" name="Google Shape;810;p21"/>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1" name="Google Shape;811;p21"/>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2" name="Google Shape;812;p21"/>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3" name="Google Shape;813;p21"/>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4" name="Google Shape;814;p21"/>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5" name="Google Shape;815;p21"/>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6" name="Google Shape;816;p21"/>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7" name="Google Shape;817;p21"/>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8" name="Google Shape;818;p21"/>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19" name="Google Shape;819;p21"/>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0" name="Google Shape;820;p21"/>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1" name="Google Shape;821;p21"/>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2" name="Google Shape;822;p21"/>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3" name="Google Shape;823;p21"/>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4" name="Google Shape;824;p21"/>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5" name="Google Shape;825;p21"/>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6" name="Google Shape;826;p21"/>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7" name="Google Shape;827;p21"/>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8" name="Google Shape;828;p21"/>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29" name="Google Shape;829;p21"/>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0" name="Google Shape;830;p21"/>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1" name="Google Shape;831;p21"/>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2" name="Google Shape;832;p21"/>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3" name="Google Shape;833;p21"/>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4" name="Google Shape;834;p21"/>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5" name="Google Shape;835;p21"/>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6" name="Google Shape;836;p21"/>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7" name="Google Shape;837;p21"/>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8" name="Google Shape;838;p21"/>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39" name="Google Shape;839;p21"/>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0" name="Google Shape;840;p21"/>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1" name="Google Shape;841;p21"/>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2" name="Google Shape;842;p21"/>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3" name="Google Shape;843;p21"/>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4" name="Google Shape;844;p21"/>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5" name="Google Shape;845;p21"/>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6" name="Google Shape;846;p21"/>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7" name="Google Shape;847;p21"/>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8" name="Google Shape;848;p21"/>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49" name="Google Shape;849;p21"/>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0" name="Google Shape;850;p21"/>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1" name="Google Shape;851;p21"/>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2" name="Google Shape;852;p21"/>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3" name="Google Shape;853;p21"/>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4" name="Google Shape;854;p21"/>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5" name="Google Shape;855;p21"/>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6" name="Google Shape;856;p21"/>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7" name="Google Shape;857;p21"/>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8" name="Google Shape;858;p21"/>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59" name="Google Shape;859;p21"/>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0" name="Google Shape;860;p21"/>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1" name="Google Shape;861;p21"/>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2" name="Google Shape;862;p21"/>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3" name="Google Shape;863;p21"/>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4" name="Google Shape;864;p21"/>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5" name="Google Shape;865;p21"/>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6" name="Google Shape;866;p21"/>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7" name="Google Shape;867;p21"/>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8" name="Google Shape;868;p21"/>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69" name="Google Shape;869;p21"/>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0" name="Google Shape;870;p21"/>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1" name="Google Shape;871;p21"/>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2" name="Google Shape;872;p21"/>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3" name="Google Shape;873;p21"/>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4" name="Google Shape;874;p21"/>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5" name="Google Shape;875;p21"/>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nvGrpSpPr>
              <p:cNvPr id="876" name="Google Shape;876;p21"/>
              <p:cNvGrpSpPr/>
              <p:nvPr/>
            </p:nvGrpSpPr>
            <p:grpSpPr>
              <a:xfrm flipH="1" rot="-5400000">
                <a:off x="6492167" y="2755668"/>
                <a:ext cx="4114775" cy="36512"/>
                <a:chOff x="1522413" y="1514475"/>
                <a:chExt cx="10569675" cy="63900"/>
              </a:xfrm>
            </p:grpSpPr>
            <p:sp>
              <p:nvSpPr>
                <p:cNvPr id="877" name="Google Shape;877;p21"/>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8" name="Google Shape;878;p21"/>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79" name="Google Shape;879;p21"/>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0" name="Google Shape;880;p21"/>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1" name="Google Shape;881;p21"/>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2" name="Google Shape;882;p21"/>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3" name="Google Shape;883;p21"/>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4" name="Google Shape;884;p21"/>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5" name="Google Shape;885;p21"/>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6" name="Google Shape;886;p21"/>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7" name="Google Shape;887;p21"/>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8" name="Google Shape;888;p21"/>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89" name="Google Shape;889;p21"/>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0" name="Google Shape;890;p21"/>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1" name="Google Shape;891;p21"/>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2" name="Google Shape;892;p21"/>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3" name="Google Shape;893;p21"/>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4" name="Google Shape;894;p21"/>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5" name="Google Shape;895;p21"/>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6" name="Google Shape;896;p21"/>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7" name="Google Shape;897;p21"/>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8" name="Google Shape;898;p21"/>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899" name="Google Shape;899;p21"/>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0" name="Google Shape;900;p21"/>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1" name="Google Shape;901;p21"/>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2" name="Google Shape;902;p21"/>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3" name="Google Shape;903;p21"/>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4" name="Google Shape;904;p21"/>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5" name="Google Shape;905;p21"/>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6" name="Google Shape;906;p21"/>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7" name="Google Shape;907;p21"/>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8" name="Google Shape;908;p21"/>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09" name="Google Shape;909;p21"/>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0" name="Google Shape;910;p21"/>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1" name="Google Shape;911;p21"/>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2" name="Google Shape;912;p21"/>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3" name="Google Shape;913;p21"/>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4" name="Google Shape;914;p21"/>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5" name="Google Shape;915;p21"/>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6" name="Google Shape;916;p21"/>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7" name="Google Shape;917;p21"/>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8" name="Google Shape;918;p21"/>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19" name="Google Shape;919;p21"/>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0" name="Google Shape;920;p21"/>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1" name="Google Shape;921;p21"/>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2" name="Google Shape;922;p21"/>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3" name="Google Shape;923;p21"/>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4" name="Google Shape;924;p21"/>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5" name="Google Shape;925;p21"/>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6" name="Google Shape;926;p21"/>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7" name="Google Shape;927;p21"/>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8" name="Google Shape;928;p21"/>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29" name="Google Shape;929;p21"/>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0" name="Google Shape;930;p21"/>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1" name="Google Shape;931;p21"/>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2" name="Google Shape;932;p21"/>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3" name="Google Shape;933;p21"/>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4" name="Google Shape;934;p21"/>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5" name="Google Shape;935;p21"/>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6" name="Google Shape;936;p21"/>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7" name="Google Shape;937;p21"/>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8" name="Google Shape;938;p21"/>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39" name="Google Shape;939;p21"/>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0" name="Google Shape;940;p21"/>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1" name="Google Shape;941;p21"/>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2" name="Google Shape;942;p21"/>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3" name="Google Shape;943;p21"/>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4" name="Google Shape;944;p21"/>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5" name="Google Shape;945;p21"/>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6" name="Google Shape;946;p21"/>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7" name="Google Shape;947;p21"/>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8" name="Google Shape;948;p21"/>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49" name="Google Shape;949;p21"/>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50" name="Google Shape;950;p21"/>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grpSp>
      <p:sp>
        <p:nvSpPr>
          <p:cNvPr id="951" name="Google Shape;951;p21"/>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952" name="Google Shape;952;p21"/>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953" name="Google Shape;953;p21"/>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54" name="Shape 954"/>
        <p:cNvGrpSpPr/>
        <p:nvPr/>
      </p:nvGrpSpPr>
      <p:grpSpPr>
        <a:xfrm>
          <a:off x="0" y="0"/>
          <a:ext cx="0" cy="0"/>
          <a:chOff x="0" y="0"/>
          <a:chExt cx="0" cy="0"/>
        </a:xfrm>
      </p:grpSpPr>
      <p:sp>
        <p:nvSpPr>
          <p:cNvPr id="955" name="Google Shape;955;p22"/>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descr="An empty placeholder to add an image. Click on the placeholder and select the image that you wish to add." id="956" name="Google Shape;956;p22"/>
          <p:cNvSpPr/>
          <p:nvPr>
            <p:ph idx="2" type="pic"/>
          </p:nvPr>
        </p:nvSpPr>
        <p:spPr>
          <a:xfrm>
            <a:off x="1309720" y="1413233"/>
            <a:ext cx="4253100" cy="3031200"/>
          </a:xfrm>
          <a:prstGeom prst="rect">
            <a:avLst/>
          </a:prstGeom>
          <a:solidFill>
            <a:schemeClr val="dk1"/>
          </a:solidFill>
          <a:ln>
            <a:noFill/>
          </a:ln>
        </p:spPr>
        <p:txBody>
          <a:bodyPr anchorCtr="0" anchor="t" bIns="68575" lIns="68575" spcFirstLastPara="1" rIns="68575" wrap="square" tIns="68575">
            <a:noAutofit/>
          </a:bodyPr>
          <a:lstStyle>
            <a:lvl1pPr indent="0" lvl="0" marL="0" marR="0" rtl="0" algn="ctr">
              <a:lnSpc>
                <a:spcPct val="90000"/>
              </a:lnSpc>
              <a:spcBef>
                <a:spcPts val="1400"/>
              </a:spcBef>
              <a:spcAft>
                <a:spcPts val="0"/>
              </a:spcAft>
              <a:buClr>
                <a:schemeClr val="lt1"/>
              </a:buClr>
              <a:buSzPts val="1100"/>
              <a:buFont typeface="Arial"/>
              <a:buNone/>
              <a:defRPr b="0" i="0" sz="1800" u="none" cap="none" strike="noStrike">
                <a:solidFill>
                  <a:schemeClr val="lt1"/>
                </a:solidFill>
                <a:latin typeface="Corbel"/>
                <a:ea typeface="Corbel"/>
                <a:cs typeface="Corbel"/>
                <a:sym typeface="Corbel"/>
              </a:defRPr>
            </a:lvl1pPr>
            <a:lvl2pPr indent="0" lvl="1" marL="342900" marR="0" rtl="0" algn="l">
              <a:lnSpc>
                <a:spcPct val="90000"/>
              </a:lnSpc>
              <a:spcBef>
                <a:spcPts val="500"/>
              </a:spcBef>
              <a:spcAft>
                <a:spcPts val="0"/>
              </a:spcAft>
              <a:buClr>
                <a:schemeClr val="lt1"/>
              </a:buClr>
              <a:buSzPts val="1100"/>
              <a:buFont typeface="Consolas"/>
              <a:buNone/>
              <a:defRPr b="0" i="0" sz="2100" u="none" cap="none" strike="noStrike">
                <a:solidFill>
                  <a:schemeClr val="lt1"/>
                </a:solidFill>
                <a:latin typeface="Corbel"/>
                <a:ea typeface="Corbel"/>
                <a:cs typeface="Corbel"/>
                <a:sym typeface="Corbel"/>
              </a:defRPr>
            </a:lvl2pPr>
            <a:lvl3pPr indent="0" lvl="2" marL="685800" marR="0" rtl="0" algn="l">
              <a:lnSpc>
                <a:spcPct val="90000"/>
              </a:lnSpc>
              <a:spcBef>
                <a:spcPts val="500"/>
              </a:spcBef>
              <a:spcAft>
                <a:spcPts val="0"/>
              </a:spcAft>
              <a:buClr>
                <a:schemeClr val="lt1"/>
              </a:buClr>
              <a:buSzPts val="1100"/>
              <a:buFont typeface="Arial"/>
              <a:buNone/>
              <a:defRPr b="0" i="0" sz="1800" u="none" cap="none" strike="noStrike">
                <a:solidFill>
                  <a:schemeClr val="lt1"/>
                </a:solidFill>
                <a:latin typeface="Corbel"/>
                <a:ea typeface="Corbel"/>
                <a:cs typeface="Corbel"/>
                <a:sym typeface="Corbel"/>
              </a:defRPr>
            </a:lvl3pPr>
            <a:lvl4pPr indent="0" lvl="3" marL="1028700" marR="0" rtl="0" algn="l">
              <a:lnSpc>
                <a:spcPct val="90000"/>
              </a:lnSpc>
              <a:spcBef>
                <a:spcPts val="500"/>
              </a:spcBef>
              <a:spcAft>
                <a:spcPts val="0"/>
              </a:spcAft>
              <a:buClr>
                <a:schemeClr val="lt1"/>
              </a:buClr>
              <a:buSzPts val="1100"/>
              <a:buFont typeface="Consolas"/>
              <a:buNone/>
              <a:defRPr b="0" i="0" sz="1500" u="none" cap="none" strike="noStrike">
                <a:solidFill>
                  <a:schemeClr val="lt1"/>
                </a:solidFill>
                <a:latin typeface="Corbel"/>
                <a:ea typeface="Corbel"/>
                <a:cs typeface="Corbel"/>
                <a:sym typeface="Corbel"/>
              </a:defRPr>
            </a:lvl4pPr>
            <a:lvl5pPr indent="0" lvl="4" marL="1371600" marR="0" rtl="0" algn="l">
              <a:lnSpc>
                <a:spcPct val="90000"/>
              </a:lnSpc>
              <a:spcBef>
                <a:spcPts val="500"/>
              </a:spcBef>
              <a:spcAft>
                <a:spcPts val="0"/>
              </a:spcAft>
              <a:buClr>
                <a:schemeClr val="lt1"/>
              </a:buClr>
              <a:buSzPts val="1100"/>
              <a:buFont typeface="Arial"/>
              <a:buNone/>
              <a:defRPr b="0" i="0" sz="1500" u="none" cap="none" strike="noStrike">
                <a:solidFill>
                  <a:schemeClr val="lt1"/>
                </a:solidFill>
                <a:latin typeface="Corbel"/>
                <a:ea typeface="Corbel"/>
                <a:cs typeface="Corbel"/>
                <a:sym typeface="Corbel"/>
              </a:defRPr>
            </a:lvl5pPr>
            <a:lvl6pPr indent="0" lvl="5" marL="1714500" marR="0" rtl="0" algn="l">
              <a:lnSpc>
                <a:spcPct val="90000"/>
              </a:lnSpc>
              <a:spcBef>
                <a:spcPts val="500"/>
              </a:spcBef>
              <a:spcAft>
                <a:spcPts val="0"/>
              </a:spcAft>
              <a:buClr>
                <a:schemeClr val="lt1"/>
              </a:buClr>
              <a:buSzPts val="1100"/>
              <a:buFont typeface="Consolas"/>
              <a:buNone/>
              <a:defRPr b="0" i="0" sz="1500" u="none" cap="none" strike="noStrike">
                <a:solidFill>
                  <a:schemeClr val="lt1"/>
                </a:solidFill>
                <a:latin typeface="Corbel"/>
                <a:ea typeface="Corbel"/>
                <a:cs typeface="Corbel"/>
                <a:sym typeface="Corbel"/>
              </a:defRPr>
            </a:lvl6pPr>
            <a:lvl7pPr indent="0" lvl="6" marL="2057400" marR="0" rtl="0" algn="l">
              <a:lnSpc>
                <a:spcPct val="90000"/>
              </a:lnSpc>
              <a:spcBef>
                <a:spcPts val="500"/>
              </a:spcBef>
              <a:spcAft>
                <a:spcPts val="0"/>
              </a:spcAft>
              <a:buClr>
                <a:schemeClr val="lt1"/>
              </a:buClr>
              <a:buSzPts val="1100"/>
              <a:buFont typeface="Arial"/>
              <a:buNone/>
              <a:defRPr b="0" i="0" sz="1500" u="none" cap="none" strike="noStrike">
                <a:solidFill>
                  <a:schemeClr val="lt1"/>
                </a:solidFill>
                <a:latin typeface="Corbel"/>
                <a:ea typeface="Corbel"/>
                <a:cs typeface="Corbel"/>
                <a:sym typeface="Corbel"/>
              </a:defRPr>
            </a:lvl7pPr>
            <a:lvl8pPr indent="0" lvl="7" marL="2400300" marR="0" rtl="0" algn="l">
              <a:lnSpc>
                <a:spcPct val="90000"/>
              </a:lnSpc>
              <a:spcBef>
                <a:spcPts val="500"/>
              </a:spcBef>
              <a:spcAft>
                <a:spcPts val="0"/>
              </a:spcAft>
              <a:buClr>
                <a:schemeClr val="lt1"/>
              </a:buClr>
              <a:buSzPts val="1100"/>
              <a:buFont typeface="Consolas"/>
              <a:buNone/>
              <a:defRPr b="0" i="0" sz="1500" u="none" cap="none" strike="noStrike">
                <a:solidFill>
                  <a:schemeClr val="lt1"/>
                </a:solidFill>
                <a:latin typeface="Corbel"/>
                <a:ea typeface="Corbel"/>
                <a:cs typeface="Corbel"/>
                <a:sym typeface="Corbel"/>
              </a:defRPr>
            </a:lvl8pPr>
            <a:lvl9pPr indent="0" lvl="8" marL="2743200" marR="0" rtl="0" algn="l">
              <a:lnSpc>
                <a:spcPct val="90000"/>
              </a:lnSpc>
              <a:spcBef>
                <a:spcPts val="500"/>
              </a:spcBef>
              <a:spcAft>
                <a:spcPts val="0"/>
              </a:spcAft>
              <a:buClr>
                <a:schemeClr val="lt1"/>
              </a:buClr>
              <a:buSzPts val="1100"/>
              <a:buFont typeface="Arial"/>
              <a:buNone/>
              <a:defRPr b="0" i="0" sz="1500" u="none" cap="none" strike="noStrike">
                <a:solidFill>
                  <a:schemeClr val="lt1"/>
                </a:solidFill>
                <a:latin typeface="Corbel"/>
                <a:ea typeface="Corbel"/>
                <a:cs typeface="Corbel"/>
                <a:sym typeface="Corbel"/>
              </a:defRPr>
            </a:lvl9pPr>
          </a:lstStyle>
          <a:p/>
        </p:txBody>
      </p:sp>
      <p:grpSp>
        <p:nvGrpSpPr>
          <p:cNvPr descr="Box graphic" id="957" name="Google Shape;957;p22"/>
          <p:cNvGrpSpPr/>
          <p:nvPr/>
        </p:nvGrpSpPr>
        <p:grpSpPr>
          <a:xfrm flipH="1">
            <a:off x="1085850" y="1223109"/>
            <a:ext cx="4719546" cy="3431928"/>
            <a:chOff x="4417828" y="1630812"/>
            <a:chExt cx="6291050" cy="4575904"/>
          </a:xfrm>
        </p:grpSpPr>
        <p:grpSp>
          <p:nvGrpSpPr>
            <p:cNvPr id="958" name="Google Shape;958;p22"/>
            <p:cNvGrpSpPr/>
            <p:nvPr/>
          </p:nvGrpSpPr>
          <p:grpSpPr>
            <a:xfrm>
              <a:off x="5414528" y="1630812"/>
              <a:ext cx="5294350" cy="4114775"/>
              <a:chOff x="3310592" y="716537"/>
              <a:chExt cx="5294350" cy="4114775"/>
            </a:xfrm>
          </p:grpSpPr>
          <p:grpSp>
            <p:nvGrpSpPr>
              <p:cNvPr id="959" name="Google Shape;959;p22"/>
              <p:cNvGrpSpPr/>
              <p:nvPr/>
            </p:nvGrpSpPr>
            <p:grpSpPr>
              <a:xfrm flipH="1">
                <a:off x="3310592" y="737903"/>
                <a:ext cx="5294350" cy="54769"/>
                <a:chOff x="1522413" y="1514475"/>
                <a:chExt cx="10569675" cy="63900"/>
              </a:xfrm>
            </p:grpSpPr>
            <p:sp>
              <p:nvSpPr>
                <p:cNvPr id="960" name="Google Shape;960;p22"/>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1" name="Google Shape;961;p22"/>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2" name="Google Shape;962;p22"/>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3" name="Google Shape;963;p22"/>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4" name="Google Shape;964;p22"/>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5" name="Google Shape;965;p22"/>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6" name="Google Shape;966;p22"/>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7" name="Google Shape;967;p22"/>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8" name="Google Shape;968;p22"/>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69" name="Google Shape;969;p22"/>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0" name="Google Shape;970;p22"/>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1" name="Google Shape;971;p22"/>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2" name="Google Shape;972;p22"/>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3" name="Google Shape;973;p22"/>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4" name="Google Shape;974;p22"/>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5" name="Google Shape;975;p22"/>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6" name="Google Shape;976;p22"/>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7" name="Google Shape;977;p22"/>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8" name="Google Shape;978;p22"/>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79" name="Google Shape;979;p22"/>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0" name="Google Shape;980;p22"/>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1" name="Google Shape;981;p22"/>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2" name="Google Shape;982;p22"/>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3" name="Google Shape;983;p22"/>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4" name="Google Shape;984;p22"/>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5" name="Google Shape;985;p22"/>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6" name="Google Shape;986;p22"/>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7" name="Google Shape;987;p22"/>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8" name="Google Shape;988;p22"/>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89" name="Google Shape;989;p22"/>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0" name="Google Shape;990;p22"/>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1" name="Google Shape;991;p22"/>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2" name="Google Shape;992;p22"/>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3" name="Google Shape;993;p22"/>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4" name="Google Shape;994;p22"/>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5" name="Google Shape;995;p22"/>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6" name="Google Shape;996;p22"/>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7" name="Google Shape;997;p22"/>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8" name="Google Shape;998;p22"/>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999" name="Google Shape;999;p22"/>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0" name="Google Shape;1000;p22"/>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1" name="Google Shape;1001;p22"/>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2" name="Google Shape;1002;p22"/>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3" name="Google Shape;1003;p22"/>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4" name="Google Shape;1004;p22"/>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5" name="Google Shape;1005;p22"/>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6" name="Google Shape;1006;p22"/>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7" name="Google Shape;1007;p22"/>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8" name="Google Shape;1008;p22"/>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09" name="Google Shape;1009;p22"/>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0" name="Google Shape;1010;p22"/>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1" name="Google Shape;1011;p22"/>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2" name="Google Shape;1012;p22"/>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3" name="Google Shape;1013;p22"/>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4" name="Google Shape;1014;p22"/>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5" name="Google Shape;1015;p22"/>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6" name="Google Shape;1016;p22"/>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7" name="Google Shape;1017;p22"/>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8" name="Google Shape;1018;p22"/>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19" name="Google Shape;1019;p22"/>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0" name="Google Shape;1020;p22"/>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1" name="Google Shape;1021;p22"/>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2" name="Google Shape;1022;p22"/>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3" name="Google Shape;1023;p22"/>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4" name="Google Shape;1024;p22"/>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5" name="Google Shape;1025;p22"/>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6" name="Google Shape;1026;p22"/>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7" name="Google Shape;1027;p22"/>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8" name="Google Shape;1028;p22"/>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29" name="Google Shape;1029;p22"/>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0" name="Google Shape;1030;p22"/>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1" name="Google Shape;1031;p22"/>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2" name="Google Shape;1032;p22"/>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3" name="Google Shape;1033;p22"/>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nvGrpSpPr>
              <p:cNvPr id="1034" name="Google Shape;1034;p22"/>
              <p:cNvGrpSpPr/>
              <p:nvPr/>
            </p:nvGrpSpPr>
            <p:grpSpPr>
              <a:xfrm flipH="1" rot="-5400000">
                <a:off x="6492167" y="2755668"/>
                <a:ext cx="4114775" cy="36512"/>
                <a:chOff x="1522413" y="1514475"/>
                <a:chExt cx="10569675" cy="63900"/>
              </a:xfrm>
            </p:grpSpPr>
            <p:sp>
              <p:nvSpPr>
                <p:cNvPr id="1035" name="Google Shape;1035;p22"/>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6" name="Google Shape;1036;p22"/>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7" name="Google Shape;1037;p22"/>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8" name="Google Shape;1038;p22"/>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39" name="Google Shape;1039;p22"/>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0" name="Google Shape;1040;p22"/>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1" name="Google Shape;1041;p22"/>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2" name="Google Shape;1042;p22"/>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3" name="Google Shape;1043;p22"/>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4" name="Google Shape;1044;p22"/>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5" name="Google Shape;1045;p22"/>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6" name="Google Shape;1046;p22"/>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7" name="Google Shape;1047;p22"/>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8" name="Google Shape;1048;p22"/>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49" name="Google Shape;1049;p22"/>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0" name="Google Shape;1050;p22"/>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1" name="Google Shape;1051;p22"/>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2" name="Google Shape;1052;p22"/>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3" name="Google Shape;1053;p22"/>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4" name="Google Shape;1054;p22"/>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5" name="Google Shape;1055;p22"/>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6" name="Google Shape;1056;p22"/>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7" name="Google Shape;1057;p22"/>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8" name="Google Shape;1058;p22"/>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59" name="Google Shape;1059;p22"/>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0" name="Google Shape;1060;p22"/>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1" name="Google Shape;1061;p22"/>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2" name="Google Shape;1062;p22"/>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3" name="Google Shape;1063;p22"/>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4" name="Google Shape;1064;p22"/>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5" name="Google Shape;1065;p22"/>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6" name="Google Shape;1066;p22"/>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7" name="Google Shape;1067;p22"/>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8" name="Google Shape;1068;p22"/>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69" name="Google Shape;1069;p22"/>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0" name="Google Shape;1070;p22"/>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1" name="Google Shape;1071;p22"/>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2" name="Google Shape;1072;p22"/>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3" name="Google Shape;1073;p22"/>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4" name="Google Shape;1074;p22"/>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5" name="Google Shape;1075;p22"/>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6" name="Google Shape;1076;p22"/>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7" name="Google Shape;1077;p22"/>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8" name="Google Shape;1078;p22"/>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79" name="Google Shape;1079;p22"/>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0" name="Google Shape;1080;p22"/>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1" name="Google Shape;1081;p22"/>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2" name="Google Shape;1082;p22"/>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3" name="Google Shape;1083;p22"/>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4" name="Google Shape;1084;p22"/>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5" name="Google Shape;1085;p22"/>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6" name="Google Shape;1086;p22"/>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7" name="Google Shape;1087;p22"/>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8" name="Google Shape;1088;p22"/>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89" name="Google Shape;1089;p22"/>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0" name="Google Shape;1090;p22"/>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1" name="Google Shape;1091;p22"/>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2" name="Google Shape;1092;p22"/>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3" name="Google Shape;1093;p22"/>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4" name="Google Shape;1094;p22"/>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5" name="Google Shape;1095;p22"/>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6" name="Google Shape;1096;p22"/>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7" name="Google Shape;1097;p22"/>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8" name="Google Shape;1098;p22"/>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099" name="Google Shape;1099;p22"/>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0" name="Google Shape;1100;p22"/>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1" name="Google Shape;1101;p22"/>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2" name="Google Shape;1102;p22"/>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3" name="Google Shape;1103;p22"/>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4" name="Google Shape;1104;p22"/>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5" name="Google Shape;1105;p22"/>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6" name="Google Shape;1106;p22"/>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7" name="Google Shape;1107;p22"/>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08" name="Google Shape;1108;p22"/>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grpSp>
          <p:nvGrpSpPr>
            <p:cNvPr id="1109" name="Google Shape;1109;p22"/>
            <p:cNvGrpSpPr/>
            <p:nvPr/>
          </p:nvGrpSpPr>
          <p:grpSpPr>
            <a:xfrm rot="10800000">
              <a:off x="4417828" y="2091941"/>
              <a:ext cx="5294350" cy="4114775"/>
              <a:chOff x="3310592" y="716537"/>
              <a:chExt cx="5294350" cy="4114775"/>
            </a:xfrm>
          </p:grpSpPr>
          <p:grpSp>
            <p:nvGrpSpPr>
              <p:cNvPr id="1110" name="Google Shape;1110;p22"/>
              <p:cNvGrpSpPr/>
              <p:nvPr/>
            </p:nvGrpSpPr>
            <p:grpSpPr>
              <a:xfrm flipH="1">
                <a:off x="3310592" y="737903"/>
                <a:ext cx="5294350" cy="54769"/>
                <a:chOff x="1522413" y="1514475"/>
                <a:chExt cx="10569675" cy="63900"/>
              </a:xfrm>
            </p:grpSpPr>
            <p:sp>
              <p:nvSpPr>
                <p:cNvPr id="1111" name="Google Shape;1111;p22"/>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2" name="Google Shape;1112;p22"/>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3" name="Google Shape;1113;p22"/>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4" name="Google Shape;1114;p22"/>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5" name="Google Shape;1115;p22"/>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6" name="Google Shape;1116;p22"/>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7" name="Google Shape;1117;p22"/>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8" name="Google Shape;1118;p22"/>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19" name="Google Shape;1119;p22"/>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0" name="Google Shape;1120;p22"/>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1" name="Google Shape;1121;p22"/>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2" name="Google Shape;1122;p22"/>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3" name="Google Shape;1123;p22"/>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4" name="Google Shape;1124;p22"/>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5" name="Google Shape;1125;p22"/>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6" name="Google Shape;1126;p22"/>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7" name="Google Shape;1127;p22"/>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8" name="Google Shape;1128;p22"/>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29" name="Google Shape;1129;p22"/>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0" name="Google Shape;1130;p22"/>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1" name="Google Shape;1131;p22"/>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2" name="Google Shape;1132;p22"/>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3" name="Google Shape;1133;p22"/>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4" name="Google Shape;1134;p22"/>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5" name="Google Shape;1135;p22"/>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6" name="Google Shape;1136;p22"/>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7" name="Google Shape;1137;p22"/>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8" name="Google Shape;1138;p22"/>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39" name="Google Shape;1139;p22"/>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0" name="Google Shape;1140;p22"/>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1" name="Google Shape;1141;p22"/>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2" name="Google Shape;1142;p22"/>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3" name="Google Shape;1143;p22"/>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4" name="Google Shape;1144;p22"/>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5" name="Google Shape;1145;p22"/>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6" name="Google Shape;1146;p22"/>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7" name="Google Shape;1147;p22"/>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8" name="Google Shape;1148;p22"/>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49" name="Google Shape;1149;p22"/>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0" name="Google Shape;1150;p22"/>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1" name="Google Shape;1151;p22"/>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2" name="Google Shape;1152;p22"/>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3" name="Google Shape;1153;p22"/>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4" name="Google Shape;1154;p22"/>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5" name="Google Shape;1155;p22"/>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6" name="Google Shape;1156;p22"/>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7" name="Google Shape;1157;p22"/>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8" name="Google Shape;1158;p22"/>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59" name="Google Shape;1159;p22"/>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0" name="Google Shape;1160;p22"/>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1" name="Google Shape;1161;p22"/>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2" name="Google Shape;1162;p22"/>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3" name="Google Shape;1163;p22"/>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4" name="Google Shape;1164;p22"/>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5" name="Google Shape;1165;p22"/>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6" name="Google Shape;1166;p22"/>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7" name="Google Shape;1167;p22"/>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8" name="Google Shape;1168;p22"/>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69" name="Google Shape;1169;p22"/>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0" name="Google Shape;1170;p22"/>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1" name="Google Shape;1171;p22"/>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2" name="Google Shape;1172;p22"/>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3" name="Google Shape;1173;p22"/>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4" name="Google Shape;1174;p22"/>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5" name="Google Shape;1175;p22"/>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6" name="Google Shape;1176;p22"/>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7" name="Google Shape;1177;p22"/>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8" name="Google Shape;1178;p22"/>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79" name="Google Shape;1179;p22"/>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0" name="Google Shape;1180;p22"/>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1" name="Google Shape;1181;p22"/>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2" name="Google Shape;1182;p22"/>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3" name="Google Shape;1183;p22"/>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4" name="Google Shape;1184;p22"/>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nvGrpSpPr>
              <p:cNvPr id="1185" name="Google Shape;1185;p22"/>
              <p:cNvGrpSpPr/>
              <p:nvPr/>
            </p:nvGrpSpPr>
            <p:grpSpPr>
              <a:xfrm flipH="1" rot="-5400000">
                <a:off x="6492167" y="2755668"/>
                <a:ext cx="4114775" cy="36512"/>
                <a:chOff x="1522413" y="1514475"/>
                <a:chExt cx="10569675" cy="63900"/>
              </a:xfrm>
            </p:grpSpPr>
            <p:sp>
              <p:nvSpPr>
                <p:cNvPr id="1186" name="Google Shape;1186;p22"/>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7" name="Google Shape;1187;p22"/>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8" name="Google Shape;1188;p22"/>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89" name="Google Shape;1189;p22"/>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0" name="Google Shape;1190;p22"/>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1" name="Google Shape;1191;p22"/>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2" name="Google Shape;1192;p22"/>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3" name="Google Shape;1193;p22"/>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4" name="Google Shape;1194;p22"/>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5" name="Google Shape;1195;p22"/>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6" name="Google Shape;1196;p22"/>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7" name="Google Shape;1197;p22"/>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8" name="Google Shape;1198;p22"/>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199" name="Google Shape;1199;p22"/>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0" name="Google Shape;1200;p22"/>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1" name="Google Shape;1201;p22"/>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2" name="Google Shape;1202;p22"/>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3" name="Google Shape;1203;p22"/>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4" name="Google Shape;1204;p22"/>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5" name="Google Shape;1205;p22"/>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6" name="Google Shape;1206;p22"/>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7" name="Google Shape;1207;p22"/>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8" name="Google Shape;1208;p22"/>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09" name="Google Shape;1209;p22"/>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0" name="Google Shape;1210;p22"/>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1" name="Google Shape;1211;p22"/>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2" name="Google Shape;1212;p22"/>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3" name="Google Shape;1213;p22"/>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4" name="Google Shape;1214;p22"/>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5" name="Google Shape;1215;p22"/>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6" name="Google Shape;1216;p22"/>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7" name="Google Shape;1217;p22"/>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8" name="Google Shape;1218;p22"/>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19" name="Google Shape;1219;p22"/>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0" name="Google Shape;1220;p22"/>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1" name="Google Shape;1221;p22"/>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2" name="Google Shape;1222;p22"/>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3" name="Google Shape;1223;p22"/>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4" name="Google Shape;1224;p22"/>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5" name="Google Shape;1225;p22"/>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6" name="Google Shape;1226;p22"/>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7" name="Google Shape;1227;p22"/>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8" name="Google Shape;1228;p22"/>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29" name="Google Shape;1229;p22"/>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0" name="Google Shape;1230;p22"/>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1" name="Google Shape;1231;p22"/>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2" name="Google Shape;1232;p22"/>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3" name="Google Shape;1233;p22"/>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4" name="Google Shape;1234;p22"/>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5" name="Google Shape;1235;p22"/>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6" name="Google Shape;1236;p22"/>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7" name="Google Shape;1237;p22"/>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8" name="Google Shape;1238;p22"/>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39" name="Google Shape;1239;p22"/>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0" name="Google Shape;1240;p22"/>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1" name="Google Shape;1241;p22"/>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2" name="Google Shape;1242;p22"/>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3" name="Google Shape;1243;p22"/>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4" name="Google Shape;1244;p22"/>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5" name="Google Shape;1245;p22"/>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6" name="Google Shape;1246;p22"/>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7" name="Google Shape;1247;p22"/>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8" name="Google Shape;1248;p22"/>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49" name="Google Shape;1249;p22"/>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0" name="Google Shape;1250;p22"/>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1" name="Google Shape;1251;p22"/>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2" name="Google Shape;1252;p22"/>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3" name="Google Shape;1253;p22"/>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4" name="Google Shape;1254;p22"/>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5" name="Google Shape;1255;p22"/>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6" name="Google Shape;1256;p22"/>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7" name="Google Shape;1257;p22"/>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8" name="Google Shape;1258;p22"/>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59" name="Google Shape;1259;p22"/>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grpSp>
      </p:grpSp>
      <p:sp>
        <p:nvSpPr>
          <p:cNvPr id="1260" name="Google Shape;1260;p22"/>
          <p:cNvSpPr txBox="1"/>
          <p:nvPr>
            <p:ph idx="1" type="body"/>
          </p:nvPr>
        </p:nvSpPr>
        <p:spPr>
          <a:xfrm>
            <a:off x="5931014" y="2558811"/>
            <a:ext cx="2058000" cy="20574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900"/>
              </a:spcBef>
              <a:spcAft>
                <a:spcPts val="0"/>
              </a:spcAft>
              <a:buClr>
                <a:schemeClr val="lt1"/>
              </a:buClr>
              <a:buSzPts val="1800"/>
              <a:buFont typeface="Arial"/>
              <a:buNone/>
              <a:defRPr b="0" i="0" sz="1200" u="none" cap="none" strike="noStrike">
                <a:solidFill>
                  <a:schemeClr val="lt1"/>
                </a:solidFill>
                <a:latin typeface="Corbel"/>
                <a:ea typeface="Corbel"/>
                <a:cs typeface="Corbel"/>
                <a:sym typeface="Corbel"/>
              </a:defRPr>
            </a:lvl1pPr>
            <a:lvl2pPr indent="-228600" lvl="1" marL="914400" marR="0" rtl="0" algn="l">
              <a:lnSpc>
                <a:spcPct val="90000"/>
              </a:lnSpc>
              <a:spcBef>
                <a:spcPts val="500"/>
              </a:spcBef>
              <a:spcAft>
                <a:spcPts val="0"/>
              </a:spcAft>
              <a:buClr>
                <a:schemeClr val="lt1"/>
              </a:buClr>
              <a:buSzPts val="1500"/>
              <a:buFont typeface="Consolas"/>
              <a:buNone/>
              <a:defRPr b="0" i="0" sz="900" u="none" cap="none" strike="noStrike">
                <a:solidFill>
                  <a:schemeClr val="lt1"/>
                </a:solidFill>
                <a:latin typeface="Corbel"/>
                <a:ea typeface="Corbel"/>
                <a:cs typeface="Corbel"/>
                <a:sym typeface="Corbel"/>
              </a:defRPr>
            </a:lvl2pPr>
            <a:lvl3pPr indent="-228600" lvl="2" marL="1371600" marR="0" rtl="0" algn="l">
              <a:lnSpc>
                <a:spcPct val="90000"/>
              </a:lnSpc>
              <a:spcBef>
                <a:spcPts val="500"/>
              </a:spcBef>
              <a:spcAft>
                <a:spcPts val="0"/>
              </a:spcAft>
              <a:buClr>
                <a:schemeClr val="lt1"/>
              </a:buClr>
              <a:buSzPts val="1400"/>
              <a:buFont typeface="Arial"/>
              <a:buNone/>
              <a:defRPr b="0" i="0" sz="800" u="none" cap="none" strike="noStrike">
                <a:solidFill>
                  <a:schemeClr val="lt1"/>
                </a:solidFill>
                <a:latin typeface="Corbel"/>
                <a:ea typeface="Corbel"/>
                <a:cs typeface="Corbel"/>
                <a:sym typeface="Corbel"/>
              </a:defRPr>
            </a:lvl3pPr>
            <a:lvl4pPr indent="-228600" lvl="3" marL="18288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4pPr>
            <a:lvl5pPr indent="-228600" lvl="4" marL="22860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200"/>
              <a:buFont typeface="Consolas"/>
              <a:buNone/>
              <a:defRPr b="0" i="0" sz="7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200"/>
              <a:buFont typeface="Arial"/>
              <a:buNone/>
              <a:defRPr b="0" i="0" sz="700" u="none" cap="none" strike="noStrike">
                <a:solidFill>
                  <a:schemeClr val="lt1"/>
                </a:solidFill>
                <a:latin typeface="Corbel"/>
                <a:ea typeface="Corbel"/>
                <a:cs typeface="Corbel"/>
                <a:sym typeface="Corbel"/>
              </a:defRPr>
            </a:lvl9pPr>
          </a:lstStyle>
          <a:p/>
        </p:txBody>
      </p:sp>
      <p:sp>
        <p:nvSpPr>
          <p:cNvPr id="1261" name="Google Shape;1261;p22"/>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262" name="Google Shape;1262;p22"/>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263" name="Google Shape;1263;p22"/>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64" name="Shape 1264"/>
        <p:cNvGrpSpPr/>
        <p:nvPr/>
      </p:nvGrpSpPr>
      <p:grpSpPr>
        <a:xfrm>
          <a:off x="0" y="0"/>
          <a:ext cx="0" cy="0"/>
          <a:chOff x="0" y="0"/>
          <a:chExt cx="0" cy="0"/>
        </a:xfrm>
      </p:grpSpPr>
      <p:sp>
        <p:nvSpPr>
          <p:cNvPr id="1265" name="Google Shape;1265;p23"/>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1266" name="Google Shape;1266;p23"/>
          <p:cNvGrpSpPr/>
          <p:nvPr/>
        </p:nvGrpSpPr>
        <p:grpSpPr>
          <a:xfrm>
            <a:off x="1142114" y="1135856"/>
            <a:ext cx="7929370" cy="47925"/>
            <a:chOff x="1522413" y="1514475"/>
            <a:chExt cx="10569675" cy="63900"/>
          </a:xfrm>
        </p:grpSpPr>
        <p:sp>
          <p:nvSpPr>
            <p:cNvPr id="1267" name="Google Shape;1267;p23"/>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68" name="Google Shape;1268;p23"/>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69" name="Google Shape;1269;p23"/>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0" name="Google Shape;1270;p23"/>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1" name="Google Shape;1271;p23"/>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2" name="Google Shape;1272;p23"/>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3" name="Google Shape;1273;p23"/>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4" name="Google Shape;1274;p23"/>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5" name="Google Shape;1275;p23"/>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6" name="Google Shape;1276;p23"/>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7" name="Google Shape;1277;p23"/>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8" name="Google Shape;1278;p23"/>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79" name="Google Shape;1279;p23"/>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0" name="Google Shape;1280;p23"/>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1" name="Google Shape;1281;p23"/>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2" name="Google Shape;1282;p23"/>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3" name="Google Shape;1283;p23"/>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4" name="Google Shape;1284;p23"/>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5" name="Google Shape;1285;p23"/>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6" name="Google Shape;1286;p23"/>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7" name="Google Shape;1287;p23"/>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8" name="Google Shape;1288;p23"/>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89" name="Google Shape;1289;p23"/>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0" name="Google Shape;1290;p23"/>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1" name="Google Shape;1291;p23"/>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2" name="Google Shape;1292;p23"/>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3" name="Google Shape;1293;p23"/>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4" name="Google Shape;1294;p23"/>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5" name="Google Shape;1295;p23"/>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6" name="Google Shape;1296;p23"/>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7" name="Google Shape;1297;p23"/>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8" name="Google Shape;1298;p23"/>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299" name="Google Shape;1299;p23"/>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0" name="Google Shape;1300;p23"/>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1" name="Google Shape;1301;p23"/>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2" name="Google Shape;1302;p23"/>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3" name="Google Shape;1303;p23"/>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4" name="Google Shape;1304;p23"/>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5" name="Google Shape;1305;p23"/>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6" name="Google Shape;1306;p23"/>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7" name="Google Shape;1307;p23"/>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8" name="Google Shape;1308;p23"/>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09" name="Google Shape;1309;p23"/>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0" name="Google Shape;1310;p23"/>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1" name="Google Shape;1311;p23"/>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2" name="Google Shape;1312;p23"/>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3" name="Google Shape;1313;p23"/>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4" name="Google Shape;1314;p23"/>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5" name="Google Shape;1315;p23"/>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6" name="Google Shape;1316;p23"/>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7" name="Google Shape;1317;p23"/>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8" name="Google Shape;1318;p23"/>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19" name="Google Shape;1319;p23"/>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0" name="Google Shape;1320;p23"/>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1" name="Google Shape;1321;p23"/>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2" name="Google Shape;1322;p23"/>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3" name="Google Shape;1323;p23"/>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4" name="Google Shape;1324;p23"/>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5" name="Google Shape;1325;p23"/>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6" name="Google Shape;1326;p23"/>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7" name="Google Shape;1327;p23"/>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8" name="Google Shape;1328;p23"/>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29" name="Google Shape;1329;p23"/>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0" name="Google Shape;1330;p23"/>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1" name="Google Shape;1331;p23"/>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2" name="Google Shape;1332;p23"/>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3" name="Google Shape;1333;p23"/>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4" name="Google Shape;1334;p23"/>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5" name="Google Shape;1335;p23"/>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6" name="Google Shape;1336;p23"/>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7" name="Google Shape;1337;p23"/>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8" name="Google Shape;1338;p23"/>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39" name="Google Shape;1339;p23"/>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40" name="Google Shape;1340;p23"/>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1341" name="Google Shape;1341;p23"/>
          <p:cNvSpPr txBox="1"/>
          <p:nvPr>
            <p:ph idx="1" type="body"/>
          </p:nvPr>
        </p:nvSpPr>
        <p:spPr>
          <a:xfrm rot="5400000">
            <a:off x="2971794" y="-400950"/>
            <a:ext cx="3200400" cy="68598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1342" name="Google Shape;1342;p23"/>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343" name="Google Shape;1343;p23"/>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344" name="Google Shape;1344;p23"/>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45" name="Shape 1345"/>
        <p:cNvGrpSpPr/>
        <p:nvPr/>
      </p:nvGrpSpPr>
      <p:grpSpPr>
        <a:xfrm>
          <a:off x="0" y="0"/>
          <a:ext cx="0" cy="0"/>
          <a:chOff x="0" y="0"/>
          <a:chExt cx="0" cy="0"/>
        </a:xfrm>
      </p:grpSpPr>
      <p:sp>
        <p:nvSpPr>
          <p:cNvPr id="1346" name="Google Shape;1346;p24"/>
          <p:cNvSpPr txBox="1"/>
          <p:nvPr>
            <p:ph type="title"/>
          </p:nvPr>
        </p:nvSpPr>
        <p:spPr>
          <a:xfrm rot="5400000">
            <a:off x="6074601" y="1904579"/>
            <a:ext cx="4426200" cy="10290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grpSp>
        <p:nvGrpSpPr>
          <p:cNvPr descr="Line graphic" id="1347" name="Google Shape;1347;p24"/>
          <p:cNvGrpSpPr/>
          <p:nvPr/>
        </p:nvGrpSpPr>
        <p:grpSpPr>
          <a:xfrm rot="5400000">
            <a:off x="5150183" y="2604649"/>
            <a:ext cx="4869449" cy="47938"/>
            <a:chOff x="1522413" y="1514475"/>
            <a:chExt cx="10569675" cy="63900"/>
          </a:xfrm>
        </p:grpSpPr>
        <p:sp>
          <p:nvSpPr>
            <p:cNvPr id="1348" name="Google Shape;1348;p24"/>
            <p:cNvSpPr/>
            <p:nvPr/>
          </p:nvSpPr>
          <p:spPr>
            <a:xfrm>
              <a:off x="12028488" y="1525554"/>
              <a:ext cx="63600" cy="4800"/>
            </a:xfrm>
            <a:custGeom>
              <a:rect b="b" l="l" r="r" t="t"/>
              <a:pathLst>
                <a:path extrusionOk="0" h="120000" w="12000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49" name="Google Shape;1349;p24"/>
            <p:cNvSpPr/>
            <p:nvPr/>
          </p:nvSpPr>
          <p:spPr>
            <a:xfrm>
              <a:off x="12022138" y="1532939"/>
              <a:ext cx="18900" cy="1200"/>
            </a:xfrm>
            <a:custGeom>
              <a:rect b="b" l="l" r="r" t="t"/>
              <a:pathLst>
                <a:path extrusionOk="0" h="120000" w="120000">
                  <a:moveTo>
                    <a:pt x="0" y="120000"/>
                  </a:moveTo>
                  <a:lnTo>
                    <a:pt x="0" y="120000"/>
                  </a:lnTo>
                  <a:lnTo>
                    <a:pt x="120000" y="60000"/>
                  </a:lnTo>
                  <a:cubicBezTo>
                    <a:pt x="96000" y="0"/>
                    <a:pt x="66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0" name="Google Shape;1350;p24"/>
            <p:cNvSpPr/>
            <p:nvPr/>
          </p:nvSpPr>
          <p:spPr>
            <a:xfrm>
              <a:off x="12041188" y="1531708"/>
              <a:ext cx="39600" cy="6300"/>
            </a:xfrm>
            <a:custGeom>
              <a:rect b="b" l="l" r="r" t="t"/>
              <a:pathLst>
                <a:path extrusionOk="0" h="120000" w="12000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1" name="Google Shape;1351;p24"/>
            <p:cNvSpPr/>
            <p:nvPr/>
          </p:nvSpPr>
          <p:spPr>
            <a:xfrm>
              <a:off x="11831638" y="1526784"/>
              <a:ext cx="42900" cy="4800"/>
            </a:xfrm>
            <a:custGeom>
              <a:rect b="b" l="l" r="r" t="t"/>
              <a:pathLst>
                <a:path extrusionOk="0" h="120000" w="12000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2" name="Google Shape;1352;p24"/>
            <p:cNvSpPr/>
            <p:nvPr/>
          </p:nvSpPr>
          <p:spPr>
            <a:xfrm>
              <a:off x="11809413" y="1531708"/>
              <a:ext cx="41400" cy="2400"/>
            </a:xfrm>
            <a:custGeom>
              <a:rect b="b" l="l" r="r" t="t"/>
              <a:pathLst>
                <a:path extrusionOk="0" h="120000" w="120000">
                  <a:moveTo>
                    <a:pt x="114545" y="0"/>
                  </a:moveTo>
                  <a:lnTo>
                    <a:pt x="114545" y="0"/>
                  </a:lnTo>
                  <a:lnTo>
                    <a:pt x="0" y="120000"/>
                  </a:lnTo>
                  <a:cubicBezTo>
                    <a:pt x="100909" y="120000"/>
                    <a:pt x="120000" y="80000"/>
                    <a:pt x="114545"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3" name="Google Shape;1353;p24"/>
            <p:cNvSpPr/>
            <p:nvPr/>
          </p:nvSpPr>
          <p:spPr>
            <a:xfrm>
              <a:off x="12003088" y="1537863"/>
              <a:ext cx="77700" cy="3600"/>
            </a:xfrm>
            <a:custGeom>
              <a:rect b="b" l="l" r="r" t="t"/>
              <a:pathLst>
                <a:path extrusionOk="0" h="120000" w="120000">
                  <a:moveTo>
                    <a:pt x="20487" y="120000"/>
                  </a:moveTo>
                  <a:lnTo>
                    <a:pt x="20487" y="120000"/>
                  </a:lnTo>
                  <a:lnTo>
                    <a:pt x="120000" y="0"/>
                  </a:lnTo>
                  <a:lnTo>
                    <a:pt x="0" y="120000"/>
                  </a:lnTo>
                  <a:lnTo>
                    <a:pt x="20487"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4" name="Google Shape;1354;p24"/>
            <p:cNvSpPr/>
            <p:nvPr/>
          </p:nvSpPr>
          <p:spPr>
            <a:xfrm>
              <a:off x="11664950" y="1523092"/>
              <a:ext cx="39600" cy="4800"/>
            </a:xfrm>
            <a:custGeom>
              <a:rect b="b" l="l" r="r" t="t"/>
              <a:pathLst>
                <a:path extrusionOk="0" h="120000" w="120000">
                  <a:moveTo>
                    <a:pt x="54285" y="96000"/>
                  </a:moveTo>
                  <a:lnTo>
                    <a:pt x="54285" y="96000"/>
                  </a:lnTo>
                  <a:lnTo>
                    <a:pt x="120000" y="0"/>
                  </a:lnTo>
                  <a:lnTo>
                    <a:pt x="0" y="120000"/>
                  </a:lnTo>
                  <a:lnTo>
                    <a:pt x="54285" y="96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5" name="Google Shape;1355;p24"/>
            <p:cNvSpPr/>
            <p:nvPr/>
          </p:nvSpPr>
          <p:spPr>
            <a:xfrm>
              <a:off x="11506200" y="1521861"/>
              <a:ext cx="92100" cy="4800"/>
            </a:xfrm>
            <a:custGeom>
              <a:rect b="b" l="l" r="r" t="t"/>
              <a:pathLst>
                <a:path extrusionOk="0" h="120000" w="12000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6" name="Google Shape;1356;p24"/>
            <p:cNvSpPr/>
            <p:nvPr/>
          </p:nvSpPr>
          <p:spPr>
            <a:xfrm>
              <a:off x="11471275" y="1525554"/>
              <a:ext cx="34800" cy="3600"/>
            </a:xfrm>
            <a:custGeom>
              <a:rect b="b" l="l" r="r" t="t"/>
              <a:pathLst>
                <a:path extrusionOk="0" h="120000" w="12000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7" name="Google Shape;1357;p24"/>
            <p:cNvSpPr/>
            <p:nvPr/>
          </p:nvSpPr>
          <p:spPr>
            <a:xfrm>
              <a:off x="11710988" y="1529246"/>
              <a:ext cx="30300" cy="4800"/>
            </a:xfrm>
            <a:custGeom>
              <a:rect b="b" l="l" r="r" t="t"/>
              <a:pathLst>
                <a:path extrusionOk="0" h="120000" w="12000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8" name="Google Shape;1358;p24"/>
            <p:cNvSpPr/>
            <p:nvPr/>
          </p:nvSpPr>
          <p:spPr>
            <a:xfrm>
              <a:off x="11691938" y="1532939"/>
              <a:ext cx="34800" cy="1200"/>
            </a:xfrm>
            <a:custGeom>
              <a:rect b="b" l="l" r="r" t="t"/>
              <a:pathLst>
                <a:path extrusionOk="0" h="120000" w="120000">
                  <a:moveTo>
                    <a:pt x="120000" y="120000"/>
                  </a:moveTo>
                  <a:lnTo>
                    <a:pt x="120000" y="120000"/>
                  </a:lnTo>
                  <a:lnTo>
                    <a:pt x="116666" y="120000"/>
                  </a:lnTo>
                  <a:lnTo>
                    <a:pt x="0" y="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59" name="Google Shape;1359;p24"/>
            <p:cNvSpPr/>
            <p:nvPr/>
          </p:nvSpPr>
          <p:spPr>
            <a:xfrm>
              <a:off x="11741150" y="1534170"/>
              <a:ext cx="4800" cy="0"/>
            </a:xfrm>
            <a:custGeom>
              <a:rect b="b" l="l" r="r" t="t"/>
              <a:pathLst>
                <a:path extrusionOk="0" h="120000" w="120000">
                  <a:moveTo>
                    <a:pt x="120000" y="0"/>
                  </a:moveTo>
                  <a:lnTo>
                    <a:pt x="120000" y="0"/>
                  </a:lnTo>
                  <a:lnTo>
                    <a:pt x="0" y="0"/>
                  </a:lnTo>
                  <a:cubicBezTo>
                    <a:pt x="48000" y="0"/>
                    <a:pt x="720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0" name="Google Shape;1360;p24"/>
            <p:cNvSpPr/>
            <p:nvPr/>
          </p:nvSpPr>
          <p:spPr>
            <a:xfrm>
              <a:off x="11841163" y="1537863"/>
              <a:ext cx="71400" cy="8700"/>
            </a:xfrm>
            <a:custGeom>
              <a:rect b="b" l="l" r="r" t="t"/>
              <a:pathLst>
                <a:path extrusionOk="0" h="120000" w="12000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1" name="Google Shape;1361;p24"/>
            <p:cNvSpPr/>
            <p:nvPr/>
          </p:nvSpPr>
          <p:spPr>
            <a:xfrm>
              <a:off x="11764963" y="1535401"/>
              <a:ext cx="44400" cy="3600"/>
            </a:xfrm>
            <a:custGeom>
              <a:rect b="b" l="l" r="r" t="t"/>
              <a:pathLst>
                <a:path extrusionOk="0" h="120000" w="12000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2" name="Google Shape;1362;p24"/>
            <p:cNvSpPr/>
            <p:nvPr/>
          </p:nvSpPr>
          <p:spPr>
            <a:xfrm>
              <a:off x="11744325" y="1537863"/>
              <a:ext cx="20700" cy="2400"/>
            </a:xfrm>
            <a:custGeom>
              <a:rect b="b" l="l" r="r" t="t"/>
              <a:pathLst>
                <a:path extrusionOk="0" h="120000" w="120000">
                  <a:moveTo>
                    <a:pt x="0" y="120000"/>
                  </a:moveTo>
                  <a:lnTo>
                    <a:pt x="0" y="120000"/>
                  </a:lnTo>
                  <a:lnTo>
                    <a:pt x="120000" y="0"/>
                  </a:lnTo>
                  <a:lnTo>
                    <a:pt x="27272"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3" name="Google Shape;1363;p24"/>
            <p:cNvSpPr/>
            <p:nvPr/>
          </p:nvSpPr>
          <p:spPr>
            <a:xfrm>
              <a:off x="11482388" y="1531708"/>
              <a:ext cx="85800" cy="3600"/>
            </a:xfrm>
            <a:custGeom>
              <a:rect b="b" l="l" r="r" t="t"/>
              <a:pathLst>
                <a:path extrusionOk="0" h="120000" w="12000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4" name="Google Shape;1364;p24"/>
            <p:cNvSpPr/>
            <p:nvPr/>
          </p:nvSpPr>
          <p:spPr>
            <a:xfrm>
              <a:off x="11626850" y="1532939"/>
              <a:ext cx="4800" cy="1200"/>
            </a:xfrm>
            <a:custGeom>
              <a:rect b="b" l="l" r="r" t="t"/>
              <a:pathLst>
                <a:path extrusionOk="0" h="120000" w="120000">
                  <a:moveTo>
                    <a:pt x="120000" y="0"/>
                  </a:moveTo>
                  <a:lnTo>
                    <a:pt x="120000" y="0"/>
                  </a:lnTo>
                  <a:lnTo>
                    <a:pt x="0" y="120000"/>
                  </a:lnTo>
                  <a:cubicBezTo>
                    <a:pt x="72000" y="120000"/>
                    <a:pt x="120000" y="12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5" name="Google Shape;1365;p24"/>
            <p:cNvSpPr/>
            <p:nvPr/>
          </p:nvSpPr>
          <p:spPr>
            <a:xfrm>
              <a:off x="11261725" y="1534170"/>
              <a:ext cx="4800" cy="0"/>
            </a:xfrm>
            <a:custGeom>
              <a:rect b="b" l="l" r="r" t="t"/>
              <a:pathLst>
                <a:path extrusionOk="0" h="120000" w="120000">
                  <a:moveTo>
                    <a:pt x="0" y="0"/>
                  </a:moveTo>
                  <a:lnTo>
                    <a:pt x="0" y="0"/>
                  </a:lnTo>
                  <a:lnTo>
                    <a:pt x="96000" y="0"/>
                  </a:lnTo>
                  <a:cubicBezTo>
                    <a:pt x="96000" y="0"/>
                    <a:pt x="96000" y="0"/>
                    <a:pt x="120000"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6" name="Google Shape;1366;p24"/>
            <p:cNvSpPr/>
            <p:nvPr/>
          </p:nvSpPr>
          <p:spPr>
            <a:xfrm>
              <a:off x="11553825" y="1534170"/>
              <a:ext cx="44400" cy="2400"/>
            </a:xfrm>
            <a:custGeom>
              <a:rect b="b" l="l" r="r" t="t"/>
              <a:pathLst>
                <a:path extrusionOk="0" h="120000" w="12000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7" name="Google Shape;1367;p24"/>
            <p:cNvSpPr/>
            <p:nvPr/>
          </p:nvSpPr>
          <p:spPr>
            <a:xfrm>
              <a:off x="11409363" y="1529246"/>
              <a:ext cx="31800" cy="2400"/>
            </a:xfrm>
            <a:custGeom>
              <a:rect b="b" l="l" r="r" t="t"/>
              <a:pathLst>
                <a:path extrusionOk="0" h="120000" w="12000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8" name="Google Shape;1368;p24"/>
            <p:cNvSpPr/>
            <p:nvPr/>
          </p:nvSpPr>
          <p:spPr>
            <a:xfrm>
              <a:off x="11618913" y="1531708"/>
              <a:ext cx="6300" cy="0"/>
            </a:xfrm>
            <a:custGeom>
              <a:rect b="b" l="l" r="r" t="t"/>
              <a:pathLst>
                <a:path extrusionOk="0" h="120000" w="120000">
                  <a:moveTo>
                    <a:pt x="60000" y="0"/>
                  </a:moveTo>
                  <a:lnTo>
                    <a:pt x="60000" y="0"/>
                  </a:lnTo>
                  <a:lnTo>
                    <a:pt x="120000" y="0"/>
                  </a:lnTo>
                  <a:cubicBezTo>
                    <a:pt x="0" y="0"/>
                    <a:pt x="0" y="0"/>
                    <a:pt x="6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69" name="Google Shape;1369;p24"/>
            <p:cNvSpPr/>
            <p:nvPr/>
          </p:nvSpPr>
          <p:spPr>
            <a:xfrm>
              <a:off x="11598275" y="1531708"/>
              <a:ext cx="28500" cy="2400"/>
            </a:xfrm>
            <a:custGeom>
              <a:rect b="b" l="l" r="r" t="t"/>
              <a:pathLst>
                <a:path extrusionOk="0" h="120000" w="12000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0" name="Google Shape;1370;p24"/>
            <p:cNvSpPr/>
            <p:nvPr/>
          </p:nvSpPr>
          <p:spPr>
            <a:xfrm>
              <a:off x="11137900" y="1534170"/>
              <a:ext cx="189000" cy="23400"/>
            </a:xfrm>
            <a:custGeom>
              <a:rect b="b" l="l" r="r" t="t"/>
              <a:pathLst>
                <a:path extrusionOk="0" h="120000" w="12000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1" name="Google Shape;1371;p24"/>
            <p:cNvSpPr/>
            <p:nvPr/>
          </p:nvSpPr>
          <p:spPr>
            <a:xfrm>
              <a:off x="11266488" y="1529246"/>
              <a:ext cx="95400" cy="4800"/>
            </a:xfrm>
            <a:custGeom>
              <a:rect b="b" l="l" r="r" t="t"/>
              <a:pathLst>
                <a:path extrusionOk="0" h="120000" w="12000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2" name="Google Shape;1372;p24"/>
            <p:cNvSpPr/>
            <p:nvPr/>
          </p:nvSpPr>
          <p:spPr>
            <a:xfrm>
              <a:off x="11361738" y="1531708"/>
              <a:ext cx="135000" cy="12300"/>
            </a:xfrm>
            <a:custGeom>
              <a:rect b="b" l="l" r="r" t="t"/>
              <a:pathLst>
                <a:path extrusionOk="0" h="120000" w="12000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3" name="Google Shape;1373;p24"/>
            <p:cNvSpPr/>
            <p:nvPr/>
          </p:nvSpPr>
          <p:spPr>
            <a:xfrm>
              <a:off x="11834813" y="1552634"/>
              <a:ext cx="9600" cy="1200"/>
            </a:xfrm>
            <a:custGeom>
              <a:rect b="b" l="l" r="r" t="t"/>
              <a:pathLst>
                <a:path extrusionOk="0" h="120000" w="12000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4" name="Google Shape;1374;p24"/>
            <p:cNvSpPr/>
            <p:nvPr/>
          </p:nvSpPr>
          <p:spPr>
            <a:xfrm>
              <a:off x="11764963" y="1542787"/>
              <a:ext cx="117600" cy="9900"/>
            </a:xfrm>
            <a:custGeom>
              <a:rect b="b" l="l" r="r" t="t"/>
              <a:pathLst>
                <a:path extrusionOk="0" h="120000" w="12000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5" name="Google Shape;1375;p24"/>
            <p:cNvSpPr/>
            <p:nvPr/>
          </p:nvSpPr>
          <p:spPr>
            <a:xfrm>
              <a:off x="11555413" y="1544017"/>
              <a:ext cx="69900" cy="4800"/>
            </a:xfrm>
            <a:custGeom>
              <a:rect b="b" l="l" r="r" t="t"/>
              <a:pathLst>
                <a:path extrusionOk="0" h="120000" w="12000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6" name="Google Shape;1376;p24"/>
            <p:cNvSpPr/>
            <p:nvPr/>
          </p:nvSpPr>
          <p:spPr>
            <a:xfrm>
              <a:off x="11223625" y="1528016"/>
              <a:ext cx="38100" cy="6300"/>
            </a:xfrm>
            <a:custGeom>
              <a:rect b="b" l="l" r="r" t="t"/>
              <a:pathLst>
                <a:path extrusionOk="0" h="120000" w="120000">
                  <a:moveTo>
                    <a:pt x="93000" y="85714"/>
                  </a:moveTo>
                  <a:lnTo>
                    <a:pt x="93000" y="85714"/>
                  </a:lnTo>
                  <a:lnTo>
                    <a:pt x="120000" y="0"/>
                  </a:lnTo>
                  <a:lnTo>
                    <a:pt x="0" y="119999"/>
                  </a:lnTo>
                  <a:lnTo>
                    <a:pt x="93000" y="8571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7" name="Google Shape;1377;p24"/>
            <p:cNvSpPr/>
            <p:nvPr/>
          </p:nvSpPr>
          <p:spPr>
            <a:xfrm>
              <a:off x="11145838" y="1529246"/>
              <a:ext cx="22200" cy="2400"/>
            </a:xfrm>
            <a:custGeom>
              <a:rect b="b" l="l" r="r" t="t"/>
              <a:pathLst>
                <a:path extrusionOk="0" h="120000" w="120000">
                  <a:moveTo>
                    <a:pt x="105000" y="120000"/>
                  </a:moveTo>
                  <a:lnTo>
                    <a:pt x="105000" y="120000"/>
                  </a:lnTo>
                  <a:lnTo>
                    <a:pt x="120000" y="0"/>
                  </a:lnTo>
                  <a:lnTo>
                    <a:pt x="0" y="90000"/>
                  </a:lnTo>
                  <a:lnTo>
                    <a:pt x="105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8" name="Google Shape;1378;p24"/>
            <p:cNvSpPr/>
            <p:nvPr/>
          </p:nvSpPr>
          <p:spPr>
            <a:xfrm>
              <a:off x="6197600" y="1566174"/>
              <a:ext cx="20700" cy="1200"/>
            </a:xfrm>
            <a:custGeom>
              <a:rect b="b" l="l" r="r" t="t"/>
              <a:pathLst>
                <a:path extrusionOk="0" h="120000" w="120000">
                  <a:moveTo>
                    <a:pt x="120000" y="0"/>
                  </a:moveTo>
                  <a:lnTo>
                    <a:pt x="120000" y="0"/>
                  </a:lnTo>
                  <a:lnTo>
                    <a:pt x="0" y="120000"/>
                  </a:lnTo>
                  <a:cubicBezTo>
                    <a:pt x="57142" y="0"/>
                    <a:pt x="91428"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79" name="Google Shape;1379;p24"/>
            <p:cNvSpPr/>
            <p:nvPr/>
          </p:nvSpPr>
          <p:spPr>
            <a:xfrm>
              <a:off x="6356350" y="1564943"/>
              <a:ext cx="9600" cy="1200"/>
            </a:xfrm>
            <a:custGeom>
              <a:rect b="b" l="l" r="r" t="t"/>
              <a:pathLst>
                <a:path extrusionOk="0" h="120000" w="12000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0" name="Google Shape;1380;p24"/>
            <p:cNvSpPr/>
            <p:nvPr/>
          </p:nvSpPr>
          <p:spPr>
            <a:xfrm>
              <a:off x="8950325" y="1521861"/>
              <a:ext cx="61800" cy="7500"/>
            </a:xfrm>
            <a:custGeom>
              <a:rect b="b" l="l" r="r" t="t"/>
              <a:pathLst>
                <a:path extrusionOk="0" h="120000" w="12000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1" name="Google Shape;1381;p24"/>
            <p:cNvSpPr/>
            <p:nvPr/>
          </p:nvSpPr>
          <p:spPr>
            <a:xfrm>
              <a:off x="7537450" y="1546479"/>
              <a:ext cx="28500" cy="3600"/>
            </a:xfrm>
            <a:custGeom>
              <a:rect b="b" l="l" r="r" t="t"/>
              <a:pathLst>
                <a:path extrusionOk="0" h="120000" w="120000">
                  <a:moveTo>
                    <a:pt x="0" y="90000"/>
                  </a:moveTo>
                  <a:lnTo>
                    <a:pt x="0" y="90000"/>
                  </a:lnTo>
                  <a:lnTo>
                    <a:pt x="37241" y="120000"/>
                  </a:lnTo>
                  <a:lnTo>
                    <a:pt x="120000" y="0"/>
                  </a:lnTo>
                  <a:lnTo>
                    <a:pt x="0" y="9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2" name="Google Shape;1382;p24"/>
            <p:cNvSpPr/>
            <p:nvPr/>
          </p:nvSpPr>
          <p:spPr>
            <a:xfrm>
              <a:off x="7478713" y="1562481"/>
              <a:ext cx="38100" cy="2400"/>
            </a:xfrm>
            <a:custGeom>
              <a:rect b="b" l="l" r="r" t="t"/>
              <a:pathLst>
                <a:path extrusionOk="0" h="120000" w="12000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3" name="Google Shape;1383;p24"/>
            <p:cNvSpPr/>
            <p:nvPr/>
          </p:nvSpPr>
          <p:spPr>
            <a:xfrm>
              <a:off x="5410200" y="1568636"/>
              <a:ext cx="36600" cy="3600"/>
            </a:xfrm>
            <a:custGeom>
              <a:rect b="b" l="l" r="r" t="t"/>
              <a:pathLst>
                <a:path extrusionOk="0" h="120000" w="120000">
                  <a:moveTo>
                    <a:pt x="75789" y="0"/>
                  </a:moveTo>
                  <a:lnTo>
                    <a:pt x="75789" y="0"/>
                  </a:lnTo>
                  <a:lnTo>
                    <a:pt x="0" y="120000"/>
                  </a:lnTo>
                  <a:cubicBezTo>
                    <a:pt x="120000" y="120000"/>
                    <a:pt x="66315" y="72000"/>
                    <a:pt x="75789"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4" name="Google Shape;1384;p24"/>
            <p:cNvSpPr/>
            <p:nvPr/>
          </p:nvSpPr>
          <p:spPr>
            <a:xfrm>
              <a:off x="10206038" y="1530477"/>
              <a:ext cx="61800" cy="4800"/>
            </a:xfrm>
            <a:custGeom>
              <a:rect b="b" l="l" r="r" t="t"/>
              <a:pathLst>
                <a:path extrusionOk="0" h="120000" w="12000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5" name="Google Shape;1385;p24"/>
            <p:cNvSpPr/>
            <p:nvPr/>
          </p:nvSpPr>
          <p:spPr>
            <a:xfrm>
              <a:off x="6257925" y="1525554"/>
              <a:ext cx="18900" cy="2400"/>
            </a:xfrm>
            <a:custGeom>
              <a:rect b="b" l="l" r="r" t="t"/>
              <a:pathLst>
                <a:path extrusionOk="0" h="120000" w="12000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6" name="Google Shape;1386;p24"/>
            <p:cNvSpPr/>
            <p:nvPr/>
          </p:nvSpPr>
          <p:spPr>
            <a:xfrm>
              <a:off x="10134600" y="1528016"/>
              <a:ext cx="71400" cy="3600"/>
            </a:xfrm>
            <a:custGeom>
              <a:rect b="b" l="l" r="r" t="t"/>
              <a:pathLst>
                <a:path extrusionOk="0" h="120000" w="12000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7" name="Google Shape;1387;p24"/>
            <p:cNvSpPr/>
            <p:nvPr/>
          </p:nvSpPr>
          <p:spPr>
            <a:xfrm>
              <a:off x="2582863" y="1560020"/>
              <a:ext cx="7800" cy="1200"/>
            </a:xfrm>
            <a:custGeom>
              <a:rect b="b" l="l" r="r" t="t"/>
              <a:pathLst>
                <a:path extrusionOk="0" h="120000" w="12000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8" name="Google Shape;1388;p24"/>
            <p:cNvSpPr/>
            <p:nvPr/>
          </p:nvSpPr>
          <p:spPr>
            <a:xfrm>
              <a:off x="1762125" y="1521861"/>
              <a:ext cx="34800" cy="1200"/>
            </a:xfrm>
            <a:custGeom>
              <a:rect b="b" l="l" r="r" t="t"/>
              <a:pathLst>
                <a:path extrusionOk="0" h="120000" w="12000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89" name="Google Shape;1389;p24"/>
            <p:cNvSpPr/>
            <p:nvPr/>
          </p:nvSpPr>
          <p:spPr>
            <a:xfrm>
              <a:off x="10812463" y="1529246"/>
              <a:ext cx="18900" cy="1200"/>
            </a:xfrm>
            <a:custGeom>
              <a:rect b="b" l="l" r="r" t="t"/>
              <a:pathLst>
                <a:path extrusionOk="0" h="120000" w="120000">
                  <a:moveTo>
                    <a:pt x="0" y="120000"/>
                  </a:moveTo>
                  <a:lnTo>
                    <a:pt x="0" y="120000"/>
                  </a:lnTo>
                  <a:cubicBezTo>
                    <a:pt x="120000" y="120000"/>
                    <a:pt x="1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0" name="Google Shape;1390;p24"/>
            <p:cNvSpPr/>
            <p:nvPr/>
          </p:nvSpPr>
          <p:spPr>
            <a:xfrm>
              <a:off x="10896600" y="1545248"/>
              <a:ext cx="7800" cy="2400"/>
            </a:xfrm>
            <a:custGeom>
              <a:rect b="b" l="l" r="r" t="t"/>
              <a:pathLst>
                <a:path extrusionOk="0" h="120000" w="12000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1" name="Google Shape;1391;p24"/>
            <p:cNvSpPr/>
            <p:nvPr/>
          </p:nvSpPr>
          <p:spPr>
            <a:xfrm>
              <a:off x="9947275" y="1553865"/>
              <a:ext cx="4800" cy="1200"/>
            </a:xfrm>
            <a:custGeom>
              <a:rect b="b" l="l" r="r" t="t"/>
              <a:pathLst>
                <a:path extrusionOk="0" h="120000" w="120000">
                  <a:moveTo>
                    <a:pt x="24000" y="0"/>
                  </a:moveTo>
                  <a:lnTo>
                    <a:pt x="24000" y="0"/>
                  </a:lnTo>
                  <a:lnTo>
                    <a:pt x="0" y="0"/>
                  </a:lnTo>
                  <a:cubicBezTo>
                    <a:pt x="120000" y="120000"/>
                    <a:pt x="96000" y="0"/>
                    <a:pt x="24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2" name="Google Shape;1392;p24"/>
            <p:cNvSpPr/>
            <p:nvPr/>
          </p:nvSpPr>
          <p:spPr>
            <a:xfrm>
              <a:off x="10817225" y="1531708"/>
              <a:ext cx="23700" cy="0"/>
            </a:xfrm>
            <a:custGeom>
              <a:rect b="b" l="l" r="r" t="t"/>
              <a:pathLst>
                <a:path extrusionOk="0" h="120000" w="12000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3" name="Google Shape;1393;p24"/>
            <p:cNvSpPr/>
            <p:nvPr/>
          </p:nvSpPr>
          <p:spPr>
            <a:xfrm>
              <a:off x="10836275" y="1529246"/>
              <a:ext cx="18900" cy="1200"/>
            </a:xfrm>
            <a:custGeom>
              <a:rect b="b" l="l" r="r" t="t"/>
              <a:pathLst>
                <a:path extrusionOk="0" h="120000" w="12000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4" name="Google Shape;1394;p24"/>
            <p:cNvSpPr/>
            <p:nvPr/>
          </p:nvSpPr>
          <p:spPr>
            <a:xfrm>
              <a:off x="10787063" y="1530477"/>
              <a:ext cx="30300" cy="1200"/>
            </a:xfrm>
            <a:custGeom>
              <a:rect b="b" l="l" r="r" t="t"/>
              <a:pathLst>
                <a:path extrusionOk="0" h="120000" w="12000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5" name="Google Shape;1395;p24"/>
            <p:cNvSpPr/>
            <p:nvPr/>
          </p:nvSpPr>
          <p:spPr>
            <a:xfrm>
              <a:off x="4092575" y="1552634"/>
              <a:ext cx="20700" cy="2400"/>
            </a:xfrm>
            <a:custGeom>
              <a:rect b="b" l="l" r="r" t="t"/>
              <a:pathLst>
                <a:path extrusionOk="0" h="120000" w="120000">
                  <a:moveTo>
                    <a:pt x="120000" y="0"/>
                  </a:moveTo>
                  <a:lnTo>
                    <a:pt x="120000" y="0"/>
                  </a:lnTo>
                  <a:lnTo>
                    <a:pt x="99130" y="0"/>
                  </a:lnTo>
                  <a:cubicBezTo>
                    <a:pt x="0" y="120000"/>
                    <a:pt x="41739" y="6000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6" name="Google Shape;1396;p24"/>
            <p:cNvSpPr/>
            <p:nvPr/>
          </p:nvSpPr>
          <p:spPr>
            <a:xfrm>
              <a:off x="8528050" y="1567405"/>
              <a:ext cx="3300" cy="1200"/>
            </a:xfrm>
            <a:custGeom>
              <a:rect b="b" l="l" r="r" t="t"/>
              <a:pathLst>
                <a:path extrusionOk="0" h="120000" w="120000">
                  <a:moveTo>
                    <a:pt x="40000" y="120000"/>
                  </a:moveTo>
                  <a:lnTo>
                    <a:pt x="40000" y="120000"/>
                  </a:lnTo>
                  <a:lnTo>
                    <a:pt x="120000" y="0"/>
                  </a:lnTo>
                  <a:lnTo>
                    <a:pt x="0" y="0"/>
                  </a:lnTo>
                  <a:lnTo>
                    <a:pt x="4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7" name="Google Shape;1397;p24"/>
            <p:cNvSpPr/>
            <p:nvPr/>
          </p:nvSpPr>
          <p:spPr>
            <a:xfrm>
              <a:off x="8461375" y="1556326"/>
              <a:ext cx="66600" cy="14700"/>
            </a:xfrm>
            <a:custGeom>
              <a:rect b="b" l="l" r="r" t="t"/>
              <a:pathLst>
                <a:path extrusionOk="0" h="120000" w="12000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8" name="Google Shape;1398;p24"/>
            <p:cNvSpPr/>
            <p:nvPr/>
          </p:nvSpPr>
          <p:spPr>
            <a:xfrm>
              <a:off x="1562100" y="1514475"/>
              <a:ext cx="9563100" cy="63900"/>
            </a:xfrm>
            <a:custGeom>
              <a:rect b="b" l="l" r="r" t="t"/>
              <a:pathLst>
                <a:path extrusionOk="0" h="120000" w="12000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399" name="Google Shape;1399;p24"/>
            <p:cNvSpPr/>
            <p:nvPr/>
          </p:nvSpPr>
          <p:spPr>
            <a:xfrm>
              <a:off x="7508875" y="1560020"/>
              <a:ext cx="11100" cy="3600"/>
            </a:xfrm>
            <a:custGeom>
              <a:rect b="b" l="l" r="r" t="t"/>
              <a:pathLst>
                <a:path extrusionOk="0" h="120000" w="12000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0" name="Google Shape;1400;p24"/>
            <p:cNvSpPr/>
            <p:nvPr/>
          </p:nvSpPr>
          <p:spPr>
            <a:xfrm>
              <a:off x="5434013" y="1567405"/>
              <a:ext cx="4800" cy="1200"/>
            </a:xfrm>
            <a:custGeom>
              <a:rect b="b" l="l" r="r" t="t"/>
              <a:pathLst>
                <a:path extrusionOk="0" h="120000" w="12000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1" name="Google Shape;1401;p24"/>
            <p:cNvSpPr/>
            <p:nvPr/>
          </p:nvSpPr>
          <p:spPr>
            <a:xfrm>
              <a:off x="9672638" y="1567405"/>
              <a:ext cx="25500" cy="2400"/>
            </a:xfrm>
            <a:custGeom>
              <a:rect b="b" l="l" r="r" t="t"/>
              <a:pathLst>
                <a:path extrusionOk="0" h="120000" w="12000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2" name="Google Shape;1402;p24"/>
            <p:cNvSpPr/>
            <p:nvPr/>
          </p:nvSpPr>
          <p:spPr>
            <a:xfrm>
              <a:off x="10966450" y="1529246"/>
              <a:ext cx="39600" cy="2400"/>
            </a:xfrm>
            <a:custGeom>
              <a:rect b="b" l="l" r="r" t="t"/>
              <a:pathLst>
                <a:path extrusionOk="0" h="120000" w="12000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3" name="Google Shape;1403;p24"/>
            <p:cNvSpPr/>
            <p:nvPr/>
          </p:nvSpPr>
          <p:spPr>
            <a:xfrm>
              <a:off x="11329988" y="1552634"/>
              <a:ext cx="44400" cy="2400"/>
            </a:xfrm>
            <a:custGeom>
              <a:rect b="b" l="l" r="r" t="t"/>
              <a:pathLst>
                <a:path extrusionOk="0" h="120000" w="12000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4" name="Google Shape;1404;p24"/>
            <p:cNvSpPr/>
            <p:nvPr/>
          </p:nvSpPr>
          <p:spPr>
            <a:xfrm>
              <a:off x="11042650" y="1540325"/>
              <a:ext cx="60300" cy="6300"/>
            </a:xfrm>
            <a:custGeom>
              <a:rect b="b" l="l" r="r" t="t"/>
              <a:pathLst>
                <a:path extrusionOk="0" h="120000" w="12000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5" name="Google Shape;1405;p24"/>
            <p:cNvSpPr/>
            <p:nvPr/>
          </p:nvSpPr>
          <p:spPr>
            <a:xfrm>
              <a:off x="11106150" y="1542787"/>
              <a:ext cx="28500" cy="1200"/>
            </a:xfrm>
            <a:custGeom>
              <a:rect b="b" l="l" r="r" t="t"/>
              <a:pathLst>
                <a:path extrusionOk="0" h="120000" w="12000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6" name="Google Shape;1406;p24"/>
            <p:cNvSpPr/>
            <p:nvPr/>
          </p:nvSpPr>
          <p:spPr>
            <a:xfrm>
              <a:off x="10679113" y="1525554"/>
              <a:ext cx="103200" cy="9900"/>
            </a:xfrm>
            <a:custGeom>
              <a:rect b="b" l="l" r="r" t="t"/>
              <a:pathLst>
                <a:path extrusionOk="0" h="120000" w="12000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7" name="Google Shape;1407;p24"/>
            <p:cNvSpPr/>
            <p:nvPr/>
          </p:nvSpPr>
          <p:spPr>
            <a:xfrm>
              <a:off x="11039475" y="1550172"/>
              <a:ext cx="27000" cy="4800"/>
            </a:xfrm>
            <a:custGeom>
              <a:rect b="b" l="l" r="r" t="t"/>
              <a:pathLst>
                <a:path extrusionOk="0" h="120000" w="120000">
                  <a:moveTo>
                    <a:pt x="120000" y="120000"/>
                  </a:moveTo>
                  <a:lnTo>
                    <a:pt x="120000" y="120000"/>
                  </a:lnTo>
                  <a:lnTo>
                    <a:pt x="71111" y="0"/>
                  </a:lnTo>
                  <a:lnTo>
                    <a:pt x="0" y="96000"/>
                  </a:lnTo>
                  <a:lnTo>
                    <a:pt x="12000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8" name="Google Shape;1408;p24"/>
            <p:cNvSpPr/>
            <p:nvPr/>
          </p:nvSpPr>
          <p:spPr>
            <a:xfrm>
              <a:off x="10841038" y="1548941"/>
              <a:ext cx="58800" cy="2400"/>
            </a:xfrm>
            <a:custGeom>
              <a:rect b="b" l="l" r="r" t="t"/>
              <a:pathLst>
                <a:path extrusionOk="0" h="120000" w="12000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09" name="Google Shape;1409;p24"/>
            <p:cNvSpPr/>
            <p:nvPr/>
          </p:nvSpPr>
          <p:spPr>
            <a:xfrm>
              <a:off x="10899775" y="1550172"/>
              <a:ext cx="36600" cy="1200"/>
            </a:xfrm>
            <a:custGeom>
              <a:rect b="b" l="l" r="r" t="t"/>
              <a:pathLst>
                <a:path extrusionOk="0" h="120000" w="12000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0" name="Google Shape;1410;p24"/>
            <p:cNvSpPr/>
            <p:nvPr/>
          </p:nvSpPr>
          <p:spPr>
            <a:xfrm>
              <a:off x="10958513" y="1555096"/>
              <a:ext cx="45900" cy="0"/>
            </a:xfrm>
            <a:custGeom>
              <a:rect b="b" l="l" r="r" t="t"/>
              <a:pathLst>
                <a:path extrusionOk="0" h="120000" w="120000">
                  <a:moveTo>
                    <a:pt x="120000" y="0"/>
                  </a:moveTo>
                  <a:lnTo>
                    <a:pt x="120000" y="0"/>
                  </a:lnTo>
                  <a:lnTo>
                    <a:pt x="84255" y="0"/>
                  </a:lnTo>
                  <a:lnTo>
                    <a:pt x="0" y="0"/>
                  </a:lnTo>
                  <a:lnTo>
                    <a:pt x="120000" y="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1" name="Google Shape;1411;p24"/>
            <p:cNvSpPr/>
            <p:nvPr/>
          </p:nvSpPr>
          <p:spPr>
            <a:xfrm>
              <a:off x="10304463" y="1548941"/>
              <a:ext cx="61800" cy="3600"/>
            </a:xfrm>
            <a:custGeom>
              <a:rect b="b" l="l" r="r" t="t"/>
              <a:pathLst>
                <a:path extrusionOk="0" h="120000" w="12000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2" name="Google Shape;1412;p24"/>
            <p:cNvSpPr/>
            <p:nvPr/>
          </p:nvSpPr>
          <p:spPr>
            <a:xfrm>
              <a:off x="10483850" y="1557558"/>
              <a:ext cx="23700" cy="6300"/>
            </a:xfrm>
            <a:custGeom>
              <a:rect b="b" l="l" r="r" t="t"/>
              <a:pathLst>
                <a:path extrusionOk="0" h="120000" w="12000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3" name="Google Shape;1413;p24"/>
            <p:cNvSpPr/>
            <p:nvPr/>
          </p:nvSpPr>
          <p:spPr>
            <a:xfrm>
              <a:off x="10291763" y="1563712"/>
              <a:ext cx="117600" cy="2400"/>
            </a:xfrm>
            <a:custGeom>
              <a:rect b="b" l="l" r="r" t="t"/>
              <a:pathLst>
                <a:path extrusionOk="0" h="120000" w="12000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4" name="Google Shape;1414;p24"/>
            <p:cNvSpPr/>
            <p:nvPr/>
          </p:nvSpPr>
          <p:spPr>
            <a:xfrm>
              <a:off x="9621838" y="1546479"/>
              <a:ext cx="11100" cy="8700"/>
            </a:xfrm>
            <a:custGeom>
              <a:rect b="b" l="l" r="r" t="t"/>
              <a:pathLst>
                <a:path extrusionOk="0" h="120000" w="120000">
                  <a:moveTo>
                    <a:pt x="0" y="120000"/>
                  </a:moveTo>
                  <a:lnTo>
                    <a:pt x="0" y="120000"/>
                  </a:lnTo>
                  <a:lnTo>
                    <a:pt x="120000" y="120000"/>
                  </a:lnTo>
                  <a:lnTo>
                    <a:pt x="110769" y="0"/>
                  </a:lnTo>
                  <a:lnTo>
                    <a:pt x="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5" name="Google Shape;1415;p24"/>
            <p:cNvSpPr/>
            <p:nvPr/>
          </p:nvSpPr>
          <p:spPr>
            <a:xfrm>
              <a:off x="8951913" y="1568636"/>
              <a:ext cx="96900" cy="8700"/>
            </a:xfrm>
            <a:custGeom>
              <a:rect b="b" l="l" r="r" t="t"/>
              <a:pathLst>
                <a:path extrusionOk="0" h="120000" w="12000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6" name="Google Shape;1416;p24"/>
            <p:cNvSpPr/>
            <p:nvPr/>
          </p:nvSpPr>
          <p:spPr>
            <a:xfrm>
              <a:off x="9005888" y="1566174"/>
              <a:ext cx="17400" cy="2400"/>
            </a:xfrm>
            <a:custGeom>
              <a:rect b="b" l="l" r="r" t="t"/>
              <a:pathLst>
                <a:path extrusionOk="0" h="120000" w="120000">
                  <a:moveTo>
                    <a:pt x="0" y="120000"/>
                  </a:moveTo>
                  <a:lnTo>
                    <a:pt x="0" y="120000"/>
                  </a:lnTo>
                  <a:lnTo>
                    <a:pt x="120000" y="0"/>
                  </a:lnTo>
                  <a:cubicBezTo>
                    <a:pt x="50526" y="60000"/>
                    <a:pt x="18947" y="60000"/>
                    <a:pt x="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7" name="Google Shape;1417;p24"/>
            <p:cNvSpPr/>
            <p:nvPr/>
          </p:nvSpPr>
          <p:spPr>
            <a:xfrm>
              <a:off x="1587500" y="1516937"/>
              <a:ext cx="38100" cy="3600"/>
            </a:xfrm>
            <a:custGeom>
              <a:rect b="b" l="l" r="r" t="t"/>
              <a:pathLst>
                <a:path extrusionOk="0" h="120000" w="120000">
                  <a:moveTo>
                    <a:pt x="120000" y="60000"/>
                  </a:moveTo>
                  <a:lnTo>
                    <a:pt x="120000" y="60000"/>
                  </a:lnTo>
                  <a:lnTo>
                    <a:pt x="0" y="0"/>
                  </a:lnTo>
                  <a:lnTo>
                    <a:pt x="76923" y="120000"/>
                  </a:lnTo>
                  <a:lnTo>
                    <a:pt x="120000" y="6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8" name="Google Shape;1418;p24"/>
            <p:cNvSpPr/>
            <p:nvPr/>
          </p:nvSpPr>
          <p:spPr>
            <a:xfrm>
              <a:off x="1522413" y="1519399"/>
              <a:ext cx="30300" cy="4800"/>
            </a:xfrm>
            <a:custGeom>
              <a:rect b="b" l="l" r="r" t="t"/>
              <a:pathLst>
                <a:path extrusionOk="0" h="120000" w="12000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19" name="Google Shape;1419;p24"/>
            <p:cNvSpPr/>
            <p:nvPr/>
          </p:nvSpPr>
          <p:spPr>
            <a:xfrm>
              <a:off x="6650038" y="1573559"/>
              <a:ext cx="33300" cy="3600"/>
            </a:xfrm>
            <a:custGeom>
              <a:rect b="b" l="l" r="r" t="t"/>
              <a:pathLst>
                <a:path extrusionOk="0" h="120000" w="12000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20" name="Google Shape;1420;p24"/>
            <p:cNvSpPr/>
            <p:nvPr/>
          </p:nvSpPr>
          <p:spPr>
            <a:xfrm>
              <a:off x="6162675" y="1566174"/>
              <a:ext cx="15900" cy="4800"/>
            </a:xfrm>
            <a:custGeom>
              <a:rect b="b" l="l" r="r" t="t"/>
              <a:pathLst>
                <a:path extrusionOk="0" h="120000" w="120000">
                  <a:moveTo>
                    <a:pt x="56470" y="120000"/>
                  </a:moveTo>
                  <a:lnTo>
                    <a:pt x="56470" y="120000"/>
                  </a:lnTo>
                  <a:lnTo>
                    <a:pt x="120000" y="120000"/>
                  </a:lnTo>
                  <a:lnTo>
                    <a:pt x="0" y="0"/>
                  </a:lnTo>
                  <a:lnTo>
                    <a:pt x="56470" y="12000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sp>
          <p:nvSpPr>
            <p:cNvPr id="1421" name="Google Shape;1421;p24"/>
            <p:cNvSpPr/>
            <p:nvPr/>
          </p:nvSpPr>
          <p:spPr>
            <a:xfrm>
              <a:off x="5738813" y="1571097"/>
              <a:ext cx="60300" cy="6300"/>
            </a:xfrm>
            <a:custGeom>
              <a:rect b="b" l="l" r="r" t="t"/>
              <a:pathLst>
                <a:path extrusionOk="0" h="120000" w="12000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lt1"/>
                </a:solidFill>
                <a:latin typeface="Corbel"/>
                <a:ea typeface="Corbel"/>
                <a:cs typeface="Corbel"/>
                <a:sym typeface="Corbel"/>
              </a:endParaRPr>
            </a:p>
          </p:txBody>
        </p:sp>
      </p:grpSp>
      <p:sp>
        <p:nvSpPr>
          <p:cNvPr id="1422" name="Google Shape;1422;p24"/>
          <p:cNvSpPr txBox="1"/>
          <p:nvPr>
            <p:ph idx="1" type="body"/>
          </p:nvPr>
        </p:nvSpPr>
        <p:spPr>
          <a:xfrm rot="5400000">
            <a:off x="1673965" y="-1009490"/>
            <a:ext cx="4424100" cy="68598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200"/>
              <a:buFont typeface="Consolas"/>
              <a:buNone/>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1423" name="Google Shape;1423;p24"/>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424" name="Google Shape;1424;p24"/>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sz="900">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1425" name="Google Shape;1425;p24"/>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lt1"/>
                </a:solidFill>
                <a:latin typeface="Corbel"/>
                <a:ea typeface="Corbel"/>
                <a:cs typeface="Corbel"/>
                <a:sym typeface="Corbel"/>
              </a:defRPr>
            </a:lvl1pPr>
            <a:lvl2pPr indent="0" lvl="1" marL="0" marR="0" rtl="0" algn="r">
              <a:spcBef>
                <a:spcPts val="0"/>
              </a:spcBef>
              <a:buNone/>
              <a:defRPr sz="900">
                <a:solidFill>
                  <a:schemeClr val="lt1"/>
                </a:solidFill>
                <a:latin typeface="Corbel"/>
                <a:ea typeface="Corbel"/>
                <a:cs typeface="Corbel"/>
                <a:sym typeface="Corbel"/>
              </a:defRPr>
            </a:lvl2pPr>
            <a:lvl3pPr indent="0" lvl="2" marL="0" marR="0" rtl="0" algn="r">
              <a:spcBef>
                <a:spcPts val="0"/>
              </a:spcBef>
              <a:buNone/>
              <a:defRPr sz="900">
                <a:solidFill>
                  <a:schemeClr val="lt1"/>
                </a:solidFill>
                <a:latin typeface="Corbel"/>
                <a:ea typeface="Corbel"/>
                <a:cs typeface="Corbel"/>
                <a:sym typeface="Corbel"/>
              </a:defRPr>
            </a:lvl3pPr>
            <a:lvl4pPr indent="0" lvl="3" marL="0" marR="0" rtl="0" algn="r">
              <a:spcBef>
                <a:spcPts val="0"/>
              </a:spcBef>
              <a:buNone/>
              <a:defRPr sz="900">
                <a:solidFill>
                  <a:schemeClr val="lt1"/>
                </a:solidFill>
                <a:latin typeface="Corbel"/>
                <a:ea typeface="Corbel"/>
                <a:cs typeface="Corbel"/>
                <a:sym typeface="Corbel"/>
              </a:defRPr>
            </a:lvl4pPr>
            <a:lvl5pPr indent="0" lvl="4" marL="0" marR="0" rtl="0" algn="r">
              <a:spcBef>
                <a:spcPts val="0"/>
              </a:spcBef>
              <a:buNone/>
              <a:defRPr sz="900">
                <a:solidFill>
                  <a:schemeClr val="lt1"/>
                </a:solidFill>
                <a:latin typeface="Corbel"/>
                <a:ea typeface="Corbel"/>
                <a:cs typeface="Corbel"/>
                <a:sym typeface="Corbel"/>
              </a:defRPr>
            </a:lvl5pPr>
            <a:lvl6pPr indent="0" lvl="5" marL="0" marR="0" rtl="0" algn="r">
              <a:spcBef>
                <a:spcPts val="0"/>
              </a:spcBef>
              <a:buNone/>
              <a:defRPr sz="900">
                <a:solidFill>
                  <a:schemeClr val="lt1"/>
                </a:solidFill>
                <a:latin typeface="Corbel"/>
                <a:ea typeface="Corbel"/>
                <a:cs typeface="Corbel"/>
                <a:sym typeface="Corbel"/>
              </a:defRPr>
            </a:lvl6pPr>
            <a:lvl7pPr indent="0" lvl="6" marL="0" marR="0" rtl="0" algn="r">
              <a:spcBef>
                <a:spcPts val="0"/>
              </a:spcBef>
              <a:buNone/>
              <a:defRPr sz="900">
                <a:solidFill>
                  <a:schemeClr val="lt1"/>
                </a:solidFill>
                <a:latin typeface="Corbel"/>
                <a:ea typeface="Corbel"/>
                <a:cs typeface="Corbel"/>
                <a:sym typeface="Corbel"/>
              </a:defRPr>
            </a:lvl7pPr>
            <a:lvl8pPr indent="0" lvl="7" marL="0" marR="0" rtl="0" algn="r">
              <a:spcBef>
                <a:spcPts val="0"/>
              </a:spcBef>
              <a:buNone/>
              <a:defRPr sz="900">
                <a:solidFill>
                  <a:schemeClr val="lt1"/>
                </a:solidFill>
                <a:latin typeface="Corbel"/>
                <a:ea typeface="Corbel"/>
                <a:cs typeface="Corbel"/>
                <a:sym typeface="Corbel"/>
              </a:defRPr>
            </a:lvl8pPr>
            <a:lvl9pPr indent="0" lvl="8" marL="0" marR="0" rtl="0" algn="r">
              <a:spcBef>
                <a:spcPts val="0"/>
              </a:spcBef>
              <a:buNone/>
              <a:defRPr sz="900">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142108" y="205978"/>
            <a:ext cx="6859800" cy="7656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Clr>
                <a:schemeClr val="lt1"/>
              </a:buClr>
              <a:buSzPts val="1100"/>
              <a:buFont typeface="Consolas"/>
              <a:buNone/>
              <a:defRPr b="0" i="0" sz="2400" u="none" cap="none" strike="noStrike">
                <a:solidFill>
                  <a:schemeClr val="lt1"/>
                </a:solidFill>
                <a:latin typeface="Consolas"/>
                <a:ea typeface="Consolas"/>
                <a:cs typeface="Consolas"/>
                <a:sym typeface="Consolas"/>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Google Shape;52;p13"/>
          <p:cNvSpPr txBox="1"/>
          <p:nvPr>
            <p:ph idx="1" type="body"/>
          </p:nvPr>
        </p:nvSpPr>
        <p:spPr>
          <a:xfrm>
            <a:off x="1142108" y="1428750"/>
            <a:ext cx="6859800" cy="32004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14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1pPr>
            <a:lvl2pPr indent="-323850" lvl="1" marL="914400" marR="0" rtl="0" algn="l">
              <a:lnSpc>
                <a:spcPct val="90000"/>
              </a:lnSpc>
              <a:spcBef>
                <a:spcPts val="500"/>
              </a:spcBef>
              <a:spcAft>
                <a:spcPts val="0"/>
              </a:spcAft>
              <a:buClr>
                <a:schemeClr val="lt1"/>
              </a:buClr>
              <a:buSzPts val="1500"/>
              <a:buFont typeface="Consolas"/>
              <a:buChar char="–"/>
              <a:defRPr b="0" i="0" sz="1500" u="none" cap="none" strike="noStrike">
                <a:solidFill>
                  <a:schemeClr val="lt1"/>
                </a:solidFill>
                <a:latin typeface="Corbel"/>
                <a:ea typeface="Corbel"/>
                <a:cs typeface="Corbel"/>
                <a:sym typeface="Corbe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Corbel"/>
                <a:ea typeface="Corbel"/>
                <a:cs typeface="Corbel"/>
                <a:sym typeface="Corbel"/>
              </a:defRPr>
            </a:lvl3pPr>
            <a:lvl4pPr indent="-304800" lvl="3" marL="18288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4pPr>
            <a:lvl5pPr indent="-304800" lvl="4" marL="22860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5pPr>
            <a:lvl6pPr indent="-304800" lvl="5" marL="27432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6pPr>
            <a:lvl7pPr indent="-304800" lvl="6" marL="32004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7pPr>
            <a:lvl8pPr indent="-304800" lvl="7" marL="3657600" marR="0" rtl="0" algn="l">
              <a:lnSpc>
                <a:spcPct val="90000"/>
              </a:lnSpc>
              <a:spcBef>
                <a:spcPts val="500"/>
              </a:spcBef>
              <a:spcAft>
                <a:spcPts val="0"/>
              </a:spcAft>
              <a:buClr>
                <a:schemeClr val="lt1"/>
              </a:buClr>
              <a:buSzPts val="1200"/>
              <a:buFont typeface="Consolas"/>
              <a:buChar char="–"/>
              <a:defRPr b="0" i="0" sz="1200" u="none" cap="none" strike="noStrike">
                <a:solidFill>
                  <a:schemeClr val="lt1"/>
                </a:solidFill>
                <a:latin typeface="Corbel"/>
                <a:ea typeface="Corbel"/>
                <a:cs typeface="Corbel"/>
                <a:sym typeface="Corbel"/>
              </a:defRPr>
            </a:lvl8pPr>
            <a:lvl9pPr indent="-304800" lvl="8" marL="4114800" marR="0" rtl="0" algn="l">
              <a:lnSpc>
                <a:spcPct val="90000"/>
              </a:lnSpc>
              <a:spcBef>
                <a:spcPts val="500"/>
              </a:spcBef>
              <a:spcAft>
                <a:spcPts val="0"/>
              </a:spcAft>
              <a:buClr>
                <a:schemeClr val="lt1"/>
              </a:buClr>
              <a:buSzPts val="1200"/>
              <a:buFont typeface="Arial"/>
              <a:buChar char="▪"/>
              <a:defRPr b="0" i="0" sz="1200" u="none" cap="none" strike="noStrike">
                <a:solidFill>
                  <a:schemeClr val="lt1"/>
                </a:solidFill>
                <a:latin typeface="Corbel"/>
                <a:ea typeface="Corbel"/>
                <a:cs typeface="Corbel"/>
                <a:sym typeface="Corbel"/>
              </a:defRPr>
            </a:lvl9pPr>
          </a:lstStyle>
          <a:p/>
        </p:txBody>
      </p:sp>
      <p:sp>
        <p:nvSpPr>
          <p:cNvPr id="53" name="Google Shape;53;p13"/>
          <p:cNvSpPr txBox="1"/>
          <p:nvPr>
            <p:ph idx="11" type="ftr"/>
          </p:nvPr>
        </p:nvSpPr>
        <p:spPr>
          <a:xfrm>
            <a:off x="1142107" y="4800601"/>
            <a:ext cx="4744800" cy="2073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100"/>
              <a:buNone/>
              <a:defRPr b="0" i="0" sz="900" u="none" cap="none" strike="noStrike">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54" name="Google Shape;54;p13"/>
          <p:cNvSpPr txBox="1"/>
          <p:nvPr>
            <p:ph idx="10" type="dt"/>
          </p:nvPr>
        </p:nvSpPr>
        <p:spPr>
          <a:xfrm>
            <a:off x="6058286" y="4800601"/>
            <a:ext cx="933000" cy="207300"/>
          </a:xfrm>
          <a:prstGeom prst="rect">
            <a:avLst/>
          </a:prstGeom>
          <a:noFill/>
          <a:ln>
            <a:noFill/>
          </a:ln>
        </p:spPr>
        <p:txBody>
          <a:bodyPr anchorCtr="0" anchor="ctr" bIns="68575" lIns="68575" spcFirstLastPara="1" rIns="68575" wrap="square" tIns="68575">
            <a:noAutofit/>
          </a:bodyPr>
          <a:lstStyle>
            <a:lvl1pPr indent="0" lvl="0" marL="0" marR="0" rtl="0" algn="r">
              <a:spcBef>
                <a:spcPts val="0"/>
              </a:spcBef>
              <a:spcAft>
                <a:spcPts val="0"/>
              </a:spcAft>
              <a:buSzPts val="1100"/>
              <a:buNone/>
              <a:defRPr b="0" i="0" sz="900" u="none" cap="none" strike="noStrike">
                <a:solidFill>
                  <a:schemeClr val="lt1"/>
                </a:solidFill>
                <a:latin typeface="Corbel"/>
                <a:ea typeface="Corbel"/>
                <a:cs typeface="Corbel"/>
                <a:sym typeface="Corbel"/>
              </a:defRPr>
            </a:lvl1pPr>
            <a:lvl2pPr indent="0" lvl="1" marL="3429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2pPr>
            <a:lvl3pPr indent="0" lvl="2" marL="6858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3pPr>
            <a:lvl4pPr indent="0" lvl="3" marL="10287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4pPr>
            <a:lvl5pPr indent="0" lvl="4" marL="13716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5pPr>
            <a:lvl6pPr indent="0" lvl="5" marL="17145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6pPr>
            <a:lvl7pPr indent="0" lvl="6" marL="20574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7pPr>
            <a:lvl8pPr indent="0" lvl="7" marL="24003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8pPr>
            <a:lvl9pPr indent="0" lvl="8" marL="2743200" marR="0" rtl="0" algn="l">
              <a:spcBef>
                <a:spcPts val="0"/>
              </a:spcBef>
              <a:spcAft>
                <a:spcPts val="0"/>
              </a:spcAft>
              <a:buSzPts val="1100"/>
              <a:buNone/>
              <a:defRPr b="0" i="0" sz="1400" u="none" cap="none" strike="noStrike">
                <a:solidFill>
                  <a:schemeClr val="lt1"/>
                </a:solidFill>
                <a:latin typeface="Corbel"/>
                <a:ea typeface="Corbel"/>
                <a:cs typeface="Corbel"/>
                <a:sym typeface="Corbel"/>
              </a:defRPr>
            </a:lvl9pPr>
          </a:lstStyle>
          <a:p/>
        </p:txBody>
      </p:sp>
      <p:sp>
        <p:nvSpPr>
          <p:cNvPr id="55" name="Google Shape;55;p13"/>
          <p:cNvSpPr txBox="1"/>
          <p:nvPr>
            <p:ph idx="12" type="sldNum"/>
          </p:nvPr>
        </p:nvSpPr>
        <p:spPr>
          <a:xfrm>
            <a:off x="7144419" y="4800601"/>
            <a:ext cx="857400" cy="2073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lt1"/>
                </a:solidFill>
                <a:latin typeface="Corbel"/>
                <a:ea typeface="Corbel"/>
                <a:cs typeface="Corbel"/>
                <a:sym typeface="Corbel"/>
              </a:defRPr>
            </a:lvl1pPr>
            <a:lvl2pPr indent="0" lvl="1" marL="0" marR="0" rtl="0" algn="r">
              <a:spcBef>
                <a:spcPts val="0"/>
              </a:spcBef>
              <a:buNone/>
              <a:defRPr b="0" i="0" sz="900" u="none" cap="none" strike="noStrike">
                <a:solidFill>
                  <a:schemeClr val="lt1"/>
                </a:solidFill>
                <a:latin typeface="Corbel"/>
                <a:ea typeface="Corbel"/>
                <a:cs typeface="Corbel"/>
                <a:sym typeface="Corbel"/>
              </a:defRPr>
            </a:lvl2pPr>
            <a:lvl3pPr indent="0" lvl="2" marL="0" marR="0" rtl="0" algn="r">
              <a:spcBef>
                <a:spcPts val="0"/>
              </a:spcBef>
              <a:buNone/>
              <a:defRPr b="0" i="0" sz="900" u="none" cap="none" strike="noStrike">
                <a:solidFill>
                  <a:schemeClr val="lt1"/>
                </a:solidFill>
                <a:latin typeface="Corbel"/>
                <a:ea typeface="Corbel"/>
                <a:cs typeface="Corbel"/>
                <a:sym typeface="Corbel"/>
              </a:defRPr>
            </a:lvl3pPr>
            <a:lvl4pPr indent="0" lvl="3" marL="0" marR="0" rtl="0" algn="r">
              <a:spcBef>
                <a:spcPts val="0"/>
              </a:spcBef>
              <a:buNone/>
              <a:defRPr b="0" i="0" sz="900" u="none" cap="none" strike="noStrike">
                <a:solidFill>
                  <a:schemeClr val="lt1"/>
                </a:solidFill>
                <a:latin typeface="Corbel"/>
                <a:ea typeface="Corbel"/>
                <a:cs typeface="Corbel"/>
                <a:sym typeface="Corbel"/>
              </a:defRPr>
            </a:lvl4pPr>
            <a:lvl5pPr indent="0" lvl="4" marL="0" marR="0" rtl="0" algn="r">
              <a:spcBef>
                <a:spcPts val="0"/>
              </a:spcBef>
              <a:buNone/>
              <a:defRPr b="0" i="0" sz="900" u="none" cap="none" strike="noStrike">
                <a:solidFill>
                  <a:schemeClr val="lt1"/>
                </a:solidFill>
                <a:latin typeface="Corbel"/>
                <a:ea typeface="Corbel"/>
                <a:cs typeface="Corbel"/>
                <a:sym typeface="Corbel"/>
              </a:defRPr>
            </a:lvl5pPr>
            <a:lvl6pPr indent="0" lvl="5" marL="0" marR="0" rtl="0" algn="r">
              <a:spcBef>
                <a:spcPts val="0"/>
              </a:spcBef>
              <a:buNone/>
              <a:defRPr b="0" i="0" sz="900" u="none" cap="none" strike="noStrike">
                <a:solidFill>
                  <a:schemeClr val="lt1"/>
                </a:solidFill>
                <a:latin typeface="Corbel"/>
                <a:ea typeface="Corbel"/>
                <a:cs typeface="Corbel"/>
                <a:sym typeface="Corbel"/>
              </a:defRPr>
            </a:lvl6pPr>
            <a:lvl7pPr indent="0" lvl="6" marL="0" marR="0" rtl="0" algn="r">
              <a:spcBef>
                <a:spcPts val="0"/>
              </a:spcBef>
              <a:buNone/>
              <a:defRPr b="0" i="0" sz="900" u="none" cap="none" strike="noStrike">
                <a:solidFill>
                  <a:schemeClr val="lt1"/>
                </a:solidFill>
                <a:latin typeface="Corbel"/>
                <a:ea typeface="Corbel"/>
                <a:cs typeface="Corbel"/>
                <a:sym typeface="Corbel"/>
              </a:defRPr>
            </a:lvl7pPr>
            <a:lvl8pPr indent="0" lvl="7" marL="0" marR="0" rtl="0" algn="r">
              <a:spcBef>
                <a:spcPts val="0"/>
              </a:spcBef>
              <a:buNone/>
              <a:defRPr b="0" i="0" sz="900" u="none" cap="none" strike="noStrike">
                <a:solidFill>
                  <a:schemeClr val="lt1"/>
                </a:solidFill>
                <a:latin typeface="Corbel"/>
                <a:ea typeface="Corbel"/>
                <a:cs typeface="Corbel"/>
                <a:sym typeface="Corbel"/>
              </a:defRPr>
            </a:lvl8pPr>
            <a:lvl9pPr indent="0" lvl="8" marL="0" marR="0" rtl="0" algn="r">
              <a:spcBef>
                <a:spcPts val="0"/>
              </a:spcBef>
              <a:buNone/>
              <a:defRPr b="0" i="0" sz="9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9" name="Shape 1429"/>
        <p:cNvGrpSpPr/>
        <p:nvPr/>
      </p:nvGrpSpPr>
      <p:grpSpPr>
        <a:xfrm>
          <a:off x="0" y="0"/>
          <a:ext cx="0" cy="0"/>
          <a:chOff x="0" y="0"/>
          <a:chExt cx="0" cy="0"/>
        </a:xfrm>
      </p:grpSpPr>
      <p:sp>
        <p:nvSpPr>
          <p:cNvPr id="1430" name="Google Shape;1430;p25"/>
          <p:cNvSpPr txBox="1"/>
          <p:nvPr>
            <p:ph type="ctrTitle"/>
          </p:nvPr>
        </p:nvSpPr>
        <p:spPr>
          <a:xfrm>
            <a:off x="1142100" y="2628750"/>
            <a:ext cx="6859800" cy="8001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Consolas"/>
              <a:buNone/>
            </a:pPr>
            <a:r>
              <a:rPr lang="en" sz="4800">
                <a:latin typeface="Love Ya Like A Sister"/>
                <a:ea typeface="Love Ya Like A Sister"/>
                <a:cs typeface="Love Ya Like A Sister"/>
                <a:sym typeface="Love Ya Like A Sister"/>
              </a:rPr>
              <a:t>Bat Mythbusters!</a:t>
            </a:r>
            <a:endParaRPr sz="4800">
              <a:latin typeface="Love Ya Like A Sister"/>
              <a:ea typeface="Love Ya Like A Sister"/>
              <a:cs typeface="Love Ya Like A Sister"/>
              <a:sym typeface="Love Ya Like A Sister"/>
            </a:endParaRPr>
          </a:p>
        </p:txBody>
      </p:sp>
      <p:sp>
        <p:nvSpPr>
          <p:cNvPr id="1431" name="Google Shape;1431;p25"/>
          <p:cNvSpPr txBox="1"/>
          <p:nvPr>
            <p:ph idx="1" type="subTitle"/>
          </p:nvPr>
        </p:nvSpPr>
        <p:spPr>
          <a:xfrm>
            <a:off x="1390407" y="3816950"/>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l">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Rhode Island DEM Division of Fish and Wildlife</a:t>
            </a:r>
            <a:endParaRPr sz="2400">
              <a:latin typeface="Love Ya Like A Sister"/>
              <a:ea typeface="Love Ya Like A Sister"/>
              <a:cs typeface="Love Ya Like A Sister"/>
              <a:sym typeface="Love Ya Like A Sister"/>
            </a:endParaRPr>
          </a:p>
        </p:txBody>
      </p:sp>
      <p:pic>
        <p:nvPicPr>
          <p:cNvPr descr="Rhode Island logo.png" id="1432" name="Google Shape;1432;p25"/>
          <p:cNvPicPr preferRelativeResize="0"/>
          <p:nvPr/>
        </p:nvPicPr>
        <p:blipFill>
          <a:blip r:embed="rId3">
            <a:alphaModFix/>
          </a:blip>
          <a:stretch>
            <a:fillRect/>
          </a:stretch>
        </p:blipFill>
        <p:spPr>
          <a:xfrm>
            <a:off x="8001905" y="3932625"/>
            <a:ext cx="702286" cy="898300"/>
          </a:xfrm>
          <a:prstGeom prst="rect">
            <a:avLst/>
          </a:prstGeom>
          <a:noFill/>
          <a:ln>
            <a:noFill/>
          </a:ln>
        </p:spPr>
      </p:pic>
      <p:pic>
        <p:nvPicPr>
          <p:cNvPr id="1433" name="Google Shape;1433;p25"/>
          <p:cNvPicPr preferRelativeResize="0"/>
          <p:nvPr/>
        </p:nvPicPr>
        <p:blipFill>
          <a:blip r:embed="rId4">
            <a:alphaModFix/>
          </a:blip>
          <a:stretch>
            <a:fillRect/>
          </a:stretch>
        </p:blipFill>
        <p:spPr>
          <a:xfrm rot="-1548972">
            <a:off x="152400" y="977075"/>
            <a:ext cx="1499275" cy="1499275"/>
          </a:xfrm>
          <a:prstGeom prst="rect">
            <a:avLst/>
          </a:prstGeom>
          <a:noFill/>
          <a:ln>
            <a:noFill/>
          </a:ln>
        </p:spPr>
      </p:pic>
      <p:pic>
        <p:nvPicPr>
          <p:cNvPr id="1434" name="Google Shape;1434;p25"/>
          <p:cNvPicPr preferRelativeResize="0"/>
          <p:nvPr/>
        </p:nvPicPr>
        <p:blipFill>
          <a:blip r:embed="rId4">
            <a:alphaModFix/>
          </a:blip>
          <a:stretch>
            <a:fillRect/>
          </a:stretch>
        </p:blipFill>
        <p:spPr>
          <a:xfrm rot="1001039">
            <a:off x="1854457" y="644438"/>
            <a:ext cx="1037528" cy="1037528"/>
          </a:xfrm>
          <a:prstGeom prst="rect">
            <a:avLst/>
          </a:prstGeom>
          <a:noFill/>
          <a:ln>
            <a:noFill/>
          </a:ln>
        </p:spPr>
      </p:pic>
      <p:pic>
        <p:nvPicPr>
          <p:cNvPr id="1435" name="Google Shape;1435;p25"/>
          <p:cNvPicPr preferRelativeResize="0"/>
          <p:nvPr/>
        </p:nvPicPr>
        <p:blipFill>
          <a:blip r:embed="rId4">
            <a:alphaModFix/>
          </a:blip>
          <a:stretch>
            <a:fillRect/>
          </a:stretch>
        </p:blipFill>
        <p:spPr>
          <a:xfrm rot="2570809">
            <a:off x="3237677" y="243380"/>
            <a:ext cx="635643" cy="635643"/>
          </a:xfrm>
          <a:prstGeom prst="rect">
            <a:avLst/>
          </a:prstGeom>
          <a:noFill/>
          <a:ln>
            <a:noFill/>
          </a:ln>
        </p:spPr>
      </p:pic>
      <p:pic>
        <p:nvPicPr>
          <p:cNvPr id="1436" name="Google Shape;1436;p25"/>
          <p:cNvPicPr preferRelativeResize="0"/>
          <p:nvPr/>
        </p:nvPicPr>
        <p:blipFill>
          <a:blip r:embed="rId4">
            <a:alphaModFix/>
          </a:blip>
          <a:stretch>
            <a:fillRect/>
          </a:stretch>
        </p:blipFill>
        <p:spPr>
          <a:xfrm rot="-1918135">
            <a:off x="4053232" y="1340213"/>
            <a:ext cx="1037528" cy="1037528"/>
          </a:xfrm>
          <a:prstGeom prst="rect">
            <a:avLst/>
          </a:prstGeom>
          <a:noFill/>
          <a:ln>
            <a:noFill/>
          </a:ln>
        </p:spPr>
      </p:pic>
      <p:pic>
        <p:nvPicPr>
          <p:cNvPr id="1437" name="Google Shape;1437;p25"/>
          <p:cNvPicPr preferRelativeResize="0"/>
          <p:nvPr/>
        </p:nvPicPr>
        <p:blipFill>
          <a:blip r:embed="rId4">
            <a:alphaModFix/>
          </a:blip>
          <a:stretch>
            <a:fillRect/>
          </a:stretch>
        </p:blipFill>
        <p:spPr>
          <a:xfrm rot="832323">
            <a:off x="7476200" y="1377275"/>
            <a:ext cx="1499275" cy="1499275"/>
          </a:xfrm>
          <a:prstGeom prst="rect">
            <a:avLst/>
          </a:prstGeom>
          <a:noFill/>
          <a:ln>
            <a:noFill/>
          </a:ln>
        </p:spPr>
      </p:pic>
      <p:pic>
        <p:nvPicPr>
          <p:cNvPr id="1438" name="Google Shape;1438;p25"/>
          <p:cNvPicPr preferRelativeResize="0"/>
          <p:nvPr/>
        </p:nvPicPr>
        <p:blipFill>
          <a:blip r:embed="rId4">
            <a:alphaModFix/>
          </a:blip>
          <a:stretch>
            <a:fillRect/>
          </a:stretch>
        </p:blipFill>
        <p:spPr>
          <a:xfrm rot="-1112193">
            <a:off x="6339752" y="2156355"/>
            <a:ext cx="635643" cy="635643"/>
          </a:xfrm>
          <a:prstGeom prst="rect">
            <a:avLst/>
          </a:prstGeom>
          <a:noFill/>
          <a:ln>
            <a:noFill/>
          </a:ln>
        </p:spPr>
      </p:pic>
      <p:pic>
        <p:nvPicPr>
          <p:cNvPr id="1439" name="Google Shape;1439;p25"/>
          <p:cNvPicPr preferRelativeResize="0"/>
          <p:nvPr/>
        </p:nvPicPr>
        <p:blipFill>
          <a:blip r:embed="rId4">
            <a:alphaModFix/>
          </a:blip>
          <a:stretch>
            <a:fillRect/>
          </a:stretch>
        </p:blipFill>
        <p:spPr>
          <a:xfrm>
            <a:off x="5499325" y="161913"/>
            <a:ext cx="2002575" cy="2002575"/>
          </a:xfrm>
          <a:prstGeom prst="rect">
            <a:avLst/>
          </a:prstGeom>
          <a:noFill/>
          <a:ln>
            <a:noFill/>
          </a:ln>
        </p:spPr>
      </p:pic>
      <p:pic>
        <p:nvPicPr>
          <p:cNvPr id="1440" name="Google Shape;1440;p25"/>
          <p:cNvPicPr preferRelativeResize="0"/>
          <p:nvPr/>
        </p:nvPicPr>
        <p:blipFill>
          <a:blip r:embed="rId5">
            <a:alphaModFix/>
          </a:blip>
          <a:stretch>
            <a:fillRect/>
          </a:stretch>
        </p:blipFill>
        <p:spPr>
          <a:xfrm>
            <a:off x="249350" y="4146500"/>
            <a:ext cx="1066600" cy="47055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4" name="Shape 1444"/>
        <p:cNvGrpSpPr/>
        <p:nvPr/>
      </p:nvGrpSpPr>
      <p:grpSpPr>
        <a:xfrm>
          <a:off x="0" y="0"/>
          <a:ext cx="0" cy="0"/>
          <a:chOff x="0" y="0"/>
          <a:chExt cx="0" cy="0"/>
        </a:xfrm>
      </p:grpSpPr>
      <p:pic>
        <p:nvPicPr>
          <p:cNvPr id="1445" name="Google Shape;1445;p26"/>
          <p:cNvPicPr preferRelativeResize="0"/>
          <p:nvPr/>
        </p:nvPicPr>
        <p:blipFill>
          <a:blip r:embed="rId3">
            <a:alphaModFix/>
          </a:blip>
          <a:stretch>
            <a:fillRect/>
          </a:stretch>
        </p:blipFill>
        <p:spPr>
          <a:xfrm>
            <a:off x="1692913" y="334475"/>
            <a:ext cx="5243825" cy="3823975"/>
          </a:xfrm>
          <a:prstGeom prst="rect">
            <a:avLst/>
          </a:prstGeom>
          <a:noFill/>
          <a:ln>
            <a:noFill/>
          </a:ln>
        </p:spPr>
      </p:pic>
      <p:sp>
        <p:nvSpPr>
          <p:cNvPr id="1446" name="Google Shape;1446;p26"/>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Bats are just mice with wings.</a:t>
            </a:r>
            <a:endParaRPr sz="2400">
              <a:latin typeface="Love Ya Like A Sister"/>
              <a:ea typeface="Love Ya Like A Sister"/>
              <a:cs typeface="Love Ya Like A Sister"/>
              <a:sym typeface="Love Ya Like A Sister"/>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0" name="Shape 1450"/>
        <p:cNvGrpSpPr/>
        <p:nvPr/>
      </p:nvGrpSpPr>
      <p:grpSpPr>
        <a:xfrm>
          <a:off x="0" y="0"/>
          <a:ext cx="0" cy="0"/>
          <a:chOff x="0" y="0"/>
          <a:chExt cx="0" cy="0"/>
        </a:xfrm>
      </p:grpSpPr>
      <p:sp>
        <p:nvSpPr>
          <p:cNvPr id="1451" name="Google Shape;1451;p27"/>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Bats are vampires!</a:t>
            </a:r>
            <a:endParaRPr sz="2400">
              <a:latin typeface="Love Ya Like A Sister"/>
              <a:ea typeface="Love Ya Like A Sister"/>
              <a:cs typeface="Love Ya Like A Sister"/>
              <a:sym typeface="Love Ya Like A Sister"/>
            </a:endParaRPr>
          </a:p>
        </p:txBody>
      </p:sp>
      <p:pic>
        <p:nvPicPr>
          <p:cNvPr id="1452" name="Google Shape;1452;p27"/>
          <p:cNvPicPr preferRelativeResize="0"/>
          <p:nvPr/>
        </p:nvPicPr>
        <p:blipFill>
          <a:blip r:embed="rId3">
            <a:alphaModFix/>
          </a:blip>
          <a:stretch>
            <a:fillRect/>
          </a:stretch>
        </p:blipFill>
        <p:spPr>
          <a:xfrm>
            <a:off x="1536400" y="207050"/>
            <a:ext cx="6071176" cy="4079625"/>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6" name="Shape 1456"/>
        <p:cNvGrpSpPr/>
        <p:nvPr/>
      </p:nvGrpSpPr>
      <p:grpSpPr>
        <a:xfrm>
          <a:off x="0" y="0"/>
          <a:ext cx="0" cy="0"/>
          <a:chOff x="0" y="0"/>
          <a:chExt cx="0" cy="0"/>
        </a:xfrm>
      </p:grpSpPr>
      <p:sp>
        <p:nvSpPr>
          <p:cNvPr id="1457" name="Google Shape;1457;p28"/>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Bats are blind.</a:t>
            </a:r>
            <a:endParaRPr sz="2400">
              <a:latin typeface="Love Ya Like A Sister"/>
              <a:ea typeface="Love Ya Like A Sister"/>
              <a:cs typeface="Love Ya Like A Sister"/>
              <a:sym typeface="Love Ya Like A Sister"/>
            </a:endParaRPr>
          </a:p>
        </p:txBody>
      </p:sp>
      <p:pic>
        <p:nvPicPr>
          <p:cNvPr id="1458" name="Google Shape;1458;p28"/>
          <p:cNvPicPr preferRelativeResize="0"/>
          <p:nvPr/>
        </p:nvPicPr>
        <p:blipFill>
          <a:blip r:embed="rId3">
            <a:alphaModFix/>
          </a:blip>
          <a:stretch>
            <a:fillRect/>
          </a:stretch>
        </p:blipFill>
        <p:spPr>
          <a:xfrm>
            <a:off x="2019963" y="143425"/>
            <a:ext cx="5049425" cy="3790875"/>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2" name="Shape 1462"/>
        <p:cNvGrpSpPr/>
        <p:nvPr/>
      </p:nvGrpSpPr>
      <p:grpSpPr>
        <a:xfrm>
          <a:off x="0" y="0"/>
          <a:ext cx="0" cy="0"/>
          <a:chOff x="0" y="0"/>
          <a:chExt cx="0" cy="0"/>
        </a:xfrm>
      </p:grpSpPr>
      <p:sp>
        <p:nvSpPr>
          <p:cNvPr id="1463" name="Google Shape;1463;p29"/>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All bats have rabies.</a:t>
            </a:r>
            <a:endParaRPr sz="2400">
              <a:latin typeface="Love Ya Like A Sister"/>
              <a:ea typeface="Love Ya Like A Sister"/>
              <a:cs typeface="Love Ya Like A Sister"/>
              <a:sym typeface="Love Ya Like A Sister"/>
            </a:endParaRPr>
          </a:p>
        </p:txBody>
      </p:sp>
      <p:pic>
        <p:nvPicPr>
          <p:cNvPr id="1464" name="Google Shape;1464;p29"/>
          <p:cNvPicPr preferRelativeResize="0"/>
          <p:nvPr/>
        </p:nvPicPr>
        <p:blipFill>
          <a:blip r:embed="rId3">
            <a:alphaModFix/>
          </a:blip>
          <a:stretch>
            <a:fillRect/>
          </a:stretch>
        </p:blipFill>
        <p:spPr>
          <a:xfrm>
            <a:off x="1649275" y="243325"/>
            <a:ext cx="5845443" cy="3848250"/>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8" name="Shape 1468"/>
        <p:cNvGrpSpPr/>
        <p:nvPr/>
      </p:nvGrpSpPr>
      <p:grpSpPr>
        <a:xfrm>
          <a:off x="0" y="0"/>
          <a:ext cx="0" cy="0"/>
          <a:chOff x="0" y="0"/>
          <a:chExt cx="0" cy="0"/>
        </a:xfrm>
      </p:grpSpPr>
      <p:sp>
        <p:nvSpPr>
          <p:cNvPr id="1469" name="Google Shape;1469;p30"/>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a:t>
            </a:r>
            <a:r>
              <a:rPr lang="en" sz="2400">
                <a:latin typeface="Love Ya Like A Sister"/>
                <a:ea typeface="Love Ya Like A Sister"/>
                <a:cs typeface="Love Ya Like A Sister"/>
                <a:sym typeface="Love Ya Like A Sister"/>
              </a:rPr>
              <a:t>th: Bats want to fly into your hair. Yikes!</a:t>
            </a:r>
            <a:endParaRPr sz="2400">
              <a:latin typeface="Love Ya Like A Sister"/>
              <a:ea typeface="Love Ya Like A Sister"/>
              <a:cs typeface="Love Ya Like A Sister"/>
              <a:sym typeface="Love Ya Like A Sister"/>
            </a:endParaRPr>
          </a:p>
        </p:txBody>
      </p:sp>
      <p:pic>
        <p:nvPicPr>
          <p:cNvPr id="1470" name="Google Shape;1470;p30"/>
          <p:cNvPicPr preferRelativeResize="0"/>
          <p:nvPr/>
        </p:nvPicPr>
        <p:blipFill>
          <a:blip r:embed="rId3">
            <a:alphaModFix/>
          </a:blip>
          <a:stretch>
            <a:fillRect/>
          </a:stretch>
        </p:blipFill>
        <p:spPr>
          <a:xfrm>
            <a:off x="342900" y="256950"/>
            <a:ext cx="8458200" cy="2828925"/>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4" name="Shape 1474"/>
        <p:cNvGrpSpPr/>
        <p:nvPr/>
      </p:nvGrpSpPr>
      <p:grpSpPr>
        <a:xfrm>
          <a:off x="0" y="0"/>
          <a:ext cx="0" cy="0"/>
          <a:chOff x="0" y="0"/>
          <a:chExt cx="0" cy="0"/>
        </a:xfrm>
      </p:grpSpPr>
      <p:sp>
        <p:nvSpPr>
          <p:cNvPr id="1475" name="Google Shape;1475;p31"/>
          <p:cNvSpPr txBox="1"/>
          <p:nvPr>
            <p:ph idx="1" type="subTitle"/>
          </p:nvPr>
        </p:nvSpPr>
        <p:spPr>
          <a:xfrm>
            <a:off x="1261832" y="4014775"/>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Bats are great at counting.</a:t>
            </a:r>
            <a:endParaRPr sz="2400">
              <a:latin typeface="Love Ya Like A Sister"/>
              <a:ea typeface="Love Ya Like A Sister"/>
              <a:cs typeface="Love Ya Like A Sister"/>
              <a:sym typeface="Love Ya Like A Sister"/>
            </a:endParaRPr>
          </a:p>
        </p:txBody>
      </p:sp>
      <p:pic>
        <p:nvPicPr>
          <p:cNvPr id="1476" name="Google Shape;1476;p31"/>
          <p:cNvPicPr preferRelativeResize="0"/>
          <p:nvPr/>
        </p:nvPicPr>
        <p:blipFill>
          <a:blip r:embed="rId3">
            <a:alphaModFix/>
          </a:blip>
          <a:stretch>
            <a:fillRect/>
          </a:stretch>
        </p:blipFill>
        <p:spPr>
          <a:xfrm>
            <a:off x="1286086" y="63150"/>
            <a:ext cx="6517174" cy="3917100"/>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0" name="Shape 1480"/>
        <p:cNvGrpSpPr/>
        <p:nvPr/>
      </p:nvGrpSpPr>
      <p:grpSpPr>
        <a:xfrm>
          <a:off x="0" y="0"/>
          <a:ext cx="0" cy="0"/>
          <a:chOff x="0" y="0"/>
          <a:chExt cx="0" cy="0"/>
        </a:xfrm>
      </p:grpSpPr>
      <p:sp>
        <p:nvSpPr>
          <p:cNvPr id="1481" name="Google Shape;1481;p32"/>
          <p:cNvSpPr txBox="1"/>
          <p:nvPr>
            <p:ph idx="1" type="subTitle"/>
          </p:nvPr>
        </p:nvSpPr>
        <p:spPr>
          <a:xfrm>
            <a:off x="1222257" y="3856500"/>
            <a:ext cx="6859800" cy="80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Font typeface="Arial"/>
              <a:buNone/>
            </a:pPr>
            <a:r>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Myth: Bats fight crime. </a:t>
            </a:r>
            <a:endParaRPr sz="2400">
              <a:latin typeface="Love Ya Like A Sister"/>
              <a:ea typeface="Love Ya Like A Sister"/>
              <a:cs typeface="Love Ya Like A Sister"/>
              <a:sym typeface="Love Ya Like A Sister"/>
            </a:endParaRPr>
          </a:p>
          <a:p>
            <a:pPr indent="0" lvl="0" marL="0" marR="0" rtl="0" algn="ctr">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(Na-na-nana-na-na-nana, BATMAN!)</a:t>
            </a:r>
            <a:endParaRPr sz="2400">
              <a:latin typeface="Love Ya Like A Sister"/>
              <a:ea typeface="Love Ya Like A Sister"/>
              <a:cs typeface="Love Ya Like A Sister"/>
              <a:sym typeface="Love Ya Like A Sister"/>
            </a:endParaRPr>
          </a:p>
        </p:txBody>
      </p:sp>
      <p:pic>
        <p:nvPicPr>
          <p:cNvPr id="1482" name="Google Shape;1482;p32"/>
          <p:cNvPicPr preferRelativeResize="0"/>
          <p:nvPr/>
        </p:nvPicPr>
        <p:blipFill rotWithShape="1">
          <a:blip r:embed="rId3">
            <a:alphaModFix/>
          </a:blip>
          <a:srcRect b="6759" l="0" r="0" t="0"/>
          <a:stretch/>
        </p:blipFill>
        <p:spPr>
          <a:xfrm>
            <a:off x="266200" y="587600"/>
            <a:ext cx="4811301" cy="3052425"/>
          </a:xfrm>
          <a:prstGeom prst="rect">
            <a:avLst/>
          </a:prstGeom>
          <a:noFill/>
          <a:ln>
            <a:noFill/>
          </a:ln>
        </p:spPr>
      </p:pic>
      <p:pic>
        <p:nvPicPr>
          <p:cNvPr id="1483" name="Google Shape;1483;p32"/>
          <p:cNvPicPr preferRelativeResize="0"/>
          <p:nvPr/>
        </p:nvPicPr>
        <p:blipFill rotWithShape="1">
          <a:blip r:embed="rId4">
            <a:alphaModFix/>
          </a:blip>
          <a:srcRect b="0" l="0" r="0" t="19562"/>
          <a:stretch/>
        </p:blipFill>
        <p:spPr>
          <a:xfrm>
            <a:off x="5181850" y="540399"/>
            <a:ext cx="3138900" cy="33681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